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0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70999-89B6-4BDC-A6CF-797E77452510}" v="390" dt="2021-09-02T00:19:36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lima, Heather" userId="a385dbe3-dfac-4224-a1f3-7ff0992b1efd" providerId="ADAL" clId="{48D70999-89B6-4BDC-A6CF-797E77452510}"/>
    <pc:docChg chg="undo custSel addSld modSld sldOrd">
      <pc:chgData name="Inglima, Heather" userId="a385dbe3-dfac-4224-a1f3-7ff0992b1efd" providerId="ADAL" clId="{48D70999-89B6-4BDC-A6CF-797E77452510}" dt="2021-09-02T00:20:13.851" v="1813" actId="1076"/>
      <pc:docMkLst>
        <pc:docMk/>
      </pc:docMkLst>
      <pc:sldChg chg="addSp modSp mod">
        <pc:chgData name="Inglima, Heather" userId="a385dbe3-dfac-4224-a1f3-7ff0992b1efd" providerId="ADAL" clId="{48D70999-89B6-4BDC-A6CF-797E77452510}" dt="2021-09-02T00:20:13.851" v="1813" actId="1076"/>
        <pc:sldMkLst>
          <pc:docMk/>
          <pc:sldMk cId="109857222" sldId="256"/>
        </pc:sldMkLst>
        <pc:spChg chg="mod">
          <ac:chgData name="Inglima, Heather" userId="a385dbe3-dfac-4224-a1f3-7ff0992b1efd" providerId="ADAL" clId="{48D70999-89B6-4BDC-A6CF-797E77452510}" dt="2021-08-26T15:19:46.215" v="117" actId="1076"/>
          <ac:spMkLst>
            <pc:docMk/>
            <pc:sldMk cId="109857222" sldId="256"/>
            <ac:spMk id="2" creationId="{00000000-0000-0000-0000-000000000000}"/>
          </ac:spMkLst>
        </pc:spChg>
        <pc:spChg chg="add mod">
          <ac:chgData name="Inglima, Heather" userId="a385dbe3-dfac-4224-a1f3-7ff0992b1efd" providerId="ADAL" clId="{48D70999-89B6-4BDC-A6CF-797E77452510}" dt="2021-09-02T00:20:13.851" v="1813" actId="1076"/>
          <ac:spMkLst>
            <pc:docMk/>
            <pc:sldMk cId="109857222" sldId="256"/>
            <ac:spMk id="3" creationId="{4E70924A-6ED7-4778-94E9-B80F3842D1A5}"/>
          </ac:spMkLst>
        </pc:spChg>
      </pc:sldChg>
      <pc:sldChg chg="addSp delSp modSp mod">
        <pc:chgData name="Inglima, Heather" userId="a385dbe3-dfac-4224-a1f3-7ff0992b1efd" providerId="ADAL" clId="{48D70999-89B6-4BDC-A6CF-797E77452510}" dt="2021-08-26T15:28:22.569" v="387" actId="1076"/>
        <pc:sldMkLst>
          <pc:docMk/>
          <pc:sldMk cId="4030693005" sldId="257"/>
        </pc:sldMkLst>
        <pc:spChg chg="mod">
          <ac:chgData name="Inglima, Heather" userId="a385dbe3-dfac-4224-a1f3-7ff0992b1efd" providerId="ADAL" clId="{48D70999-89B6-4BDC-A6CF-797E77452510}" dt="2021-08-26T15:28:22.569" v="387" actId="1076"/>
          <ac:spMkLst>
            <pc:docMk/>
            <pc:sldMk cId="4030693005" sldId="257"/>
            <ac:spMk id="2" creationId="{0F9BCF63-8662-4ECD-A11B-A5358183A88E}"/>
          </ac:spMkLst>
        </pc:spChg>
        <pc:spChg chg="add del mod">
          <ac:chgData name="Inglima, Heather" userId="a385dbe3-dfac-4224-a1f3-7ff0992b1efd" providerId="ADAL" clId="{48D70999-89B6-4BDC-A6CF-797E77452510}" dt="2021-08-26T15:24:05.773" v="345" actId="478"/>
          <ac:spMkLst>
            <pc:docMk/>
            <pc:sldMk cId="4030693005" sldId="257"/>
            <ac:spMk id="11" creationId="{0B6ED780-24DB-4FCA-9E41-1A5466931C0C}"/>
          </ac:spMkLst>
        </pc:spChg>
        <pc:spChg chg="mod">
          <ac:chgData name="Inglima, Heather" userId="a385dbe3-dfac-4224-a1f3-7ff0992b1efd" providerId="ADAL" clId="{48D70999-89B6-4BDC-A6CF-797E77452510}" dt="2021-08-26T15:28:17.316" v="386" actId="1076"/>
          <ac:spMkLst>
            <pc:docMk/>
            <pc:sldMk cId="4030693005" sldId="257"/>
            <ac:spMk id="16" creationId="{DE67524B-BD67-4311-9C17-1FA8D48FC207}"/>
          </ac:spMkLst>
        </pc:spChg>
        <pc:picChg chg="add del mod">
          <ac:chgData name="Inglima, Heather" userId="a385dbe3-dfac-4224-a1f3-7ff0992b1efd" providerId="ADAL" clId="{48D70999-89B6-4BDC-A6CF-797E77452510}" dt="2021-08-26T15:24:07.315" v="347" actId="478"/>
          <ac:picMkLst>
            <pc:docMk/>
            <pc:sldMk cId="4030693005" sldId="257"/>
            <ac:picMk id="7" creationId="{56871DEF-2BF3-456C-A614-922D7C4B8A09}"/>
          </ac:picMkLst>
        </pc:picChg>
        <pc:picChg chg="add del mod">
          <ac:chgData name="Inglima, Heather" userId="a385dbe3-dfac-4224-a1f3-7ff0992b1efd" providerId="ADAL" clId="{48D70999-89B6-4BDC-A6CF-797E77452510}" dt="2021-08-26T15:24:06.729" v="346" actId="478"/>
          <ac:picMkLst>
            <pc:docMk/>
            <pc:sldMk cId="4030693005" sldId="257"/>
            <ac:picMk id="8" creationId="{53FB7F97-8E20-4DB0-B2F8-C57821C40508}"/>
          </ac:picMkLst>
        </pc:picChg>
        <pc:picChg chg="add del mod">
          <ac:chgData name="Inglima, Heather" userId="a385dbe3-dfac-4224-a1f3-7ff0992b1efd" providerId="ADAL" clId="{48D70999-89B6-4BDC-A6CF-797E77452510}" dt="2021-08-26T14:32:39.305" v="71" actId="478"/>
          <ac:picMkLst>
            <pc:docMk/>
            <pc:sldMk cId="4030693005" sldId="257"/>
            <ac:picMk id="9" creationId="{B597F0C9-BED4-4E2A-90DE-B6D34EFF424E}"/>
          </ac:picMkLst>
        </pc:picChg>
        <pc:picChg chg="del mod">
          <ac:chgData name="Inglima, Heather" userId="a385dbe3-dfac-4224-a1f3-7ff0992b1efd" providerId="ADAL" clId="{48D70999-89B6-4BDC-A6CF-797E77452510}" dt="2021-08-26T15:24:03.469" v="343" actId="478"/>
          <ac:picMkLst>
            <pc:docMk/>
            <pc:sldMk cId="4030693005" sldId="257"/>
            <ac:picMk id="1028" creationId="{DDAFCA7E-B9E8-47C6-871A-E48F126177BB}"/>
          </ac:picMkLst>
        </pc:picChg>
      </pc:sldChg>
      <pc:sldChg chg="addSp delSp modSp mod">
        <pc:chgData name="Inglima, Heather" userId="a385dbe3-dfac-4224-a1f3-7ff0992b1efd" providerId="ADAL" clId="{48D70999-89B6-4BDC-A6CF-797E77452510}" dt="2021-08-26T15:30:08.867" v="422" actId="478"/>
        <pc:sldMkLst>
          <pc:docMk/>
          <pc:sldMk cId="2416649332" sldId="258"/>
        </pc:sldMkLst>
        <pc:spChg chg="del">
          <ac:chgData name="Inglima, Heather" userId="a385dbe3-dfac-4224-a1f3-7ff0992b1efd" providerId="ADAL" clId="{48D70999-89B6-4BDC-A6CF-797E77452510}" dt="2021-08-26T14:28:48.475" v="1" actId="478"/>
          <ac:spMkLst>
            <pc:docMk/>
            <pc:sldMk cId="2416649332" sldId="258"/>
            <ac:spMk id="4" creationId="{9937C347-5A25-484A-B23B-CD3BA424260D}"/>
          </ac:spMkLst>
        </pc:spChg>
        <pc:spChg chg="add mod">
          <ac:chgData name="Inglima, Heather" userId="a385dbe3-dfac-4224-a1f3-7ff0992b1efd" providerId="ADAL" clId="{48D70999-89B6-4BDC-A6CF-797E77452510}" dt="2021-08-26T15:28:58.673" v="410" actId="255"/>
          <ac:spMkLst>
            <pc:docMk/>
            <pc:sldMk cId="2416649332" sldId="258"/>
            <ac:spMk id="5" creationId="{2725C5B0-7A06-4E89-8231-403B0CD3A120}"/>
          </ac:spMkLst>
        </pc:spChg>
        <pc:spChg chg="add del mod">
          <ac:chgData name="Inglima, Heather" userId="a385dbe3-dfac-4224-a1f3-7ff0992b1efd" providerId="ADAL" clId="{48D70999-89B6-4BDC-A6CF-797E77452510}" dt="2021-08-26T15:29:37.356" v="414"/>
          <ac:spMkLst>
            <pc:docMk/>
            <pc:sldMk cId="2416649332" sldId="258"/>
            <ac:spMk id="9" creationId="{4280222B-3EBD-4BC2-9F3C-E31DEAFC6637}"/>
          </ac:spMkLst>
        </pc:spChg>
        <pc:picChg chg="del">
          <ac:chgData name="Inglima, Heather" userId="a385dbe3-dfac-4224-a1f3-7ff0992b1efd" providerId="ADAL" clId="{48D70999-89B6-4BDC-A6CF-797E77452510}" dt="2021-08-26T14:28:35.921" v="0" actId="478"/>
          <ac:picMkLst>
            <pc:docMk/>
            <pc:sldMk cId="2416649332" sldId="258"/>
            <ac:picMk id="3" creationId="{1F7FFBD4-2522-406A-8C7A-36276EA66BD1}"/>
          </ac:picMkLst>
        </pc:picChg>
        <pc:picChg chg="add mod">
          <ac:chgData name="Inglima, Heather" userId="a385dbe3-dfac-4224-a1f3-7ff0992b1efd" providerId="ADAL" clId="{48D70999-89B6-4BDC-A6CF-797E77452510}" dt="2021-08-26T15:29:02.264" v="411" actId="1076"/>
          <ac:picMkLst>
            <pc:docMk/>
            <pc:sldMk cId="2416649332" sldId="258"/>
            <ac:picMk id="8" creationId="{250BEC30-5B72-42B4-8C6D-CB49C2A63FF6}"/>
          </ac:picMkLst>
        </pc:picChg>
        <pc:picChg chg="add del mod">
          <ac:chgData name="Inglima, Heather" userId="a385dbe3-dfac-4224-a1f3-7ff0992b1efd" providerId="ADAL" clId="{48D70999-89B6-4BDC-A6CF-797E77452510}" dt="2021-08-26T15:30:08.867" v="422" actId="478"/>
          <ac:picMkLst>
            <pc:docMk/>
            <pc:sldMk cId="2416649332" sldId="258"/>
            <ac:picMk id="2050" creationId="{1BA56D0A-18A9-464A-A212-2E7E75A78208}"/>
          </ac:picMkLst>
        </pc:picChg>
      </pc:sldChg>
      <pc:sldChg chg="modSp">
        <pc:chgData name="Inglima, Heather" userId="a385dbe3-dfac-4224-a1f3-7ff0992b1efd" providerId="ADAL" clId="{48D70999-89B6-4BDC-A6CF-797E77452510}" dt="2021-08-26T19:17:07.021" v="1405" actId="20577"/>
        <pc:sldMkLst>
          <pc:docMk/>
          <pc:sldMk cId="2335753992" sldId="259"/>
        </pc:sldMkLst>
        <pc:graphicFrameChg chg="mod">
          <ac:chgData name="Inglima, Heather" userId="a385dbe3-dfac-4224-a1f3-7ff0992b1efd" providerId="ADAL" clId="{48D70999-89B6-4BDC-A6CF-797E77452510}" dt="2021-08-26T19:17:07.021" v="1405" actId="20577"/>
          <ac:graphicFrameMkLst>
            <pc:docMk/>
            <pc:sldMk cId="2335753992" sldId="259"/>
            <ac:graphicFrameMk id="28" creationId="{5375F254-3A3A-4884-B66F-61471DFE3F97}"/>
          </ac:graphicFrameMkLst>
        </pc:graphicFrameChg>
      </pc:sldChg>
      <pc:sldChg chg="addSp delSp modSp mod">
        <pc:chgData name="Inglima, Heather" userId="a385dbe3-dfac-4224-a1f3-7ff0992b1efd" providerId="ADAL" clId="{48D70999-89B6-4BDC-A6CF-797E77452510}" dt="2021-08-26T16:41:33.252" v="816" actId="20577"/>
        <pc:sldMkLst>
          <pc:docMk/>
          <pc:sldMk cId="4144530249" sldId="260"/>
        </pc:sldMkLst>
        <pc:spChg chg="mod">
          <ac:chgData name="Inglima, Heather" userId="a385dbe3-dfac-4224-a1f3-7ff0992b1efd" providerId="ADAL" clId="{48D70999-89B6-4BDC-A6CF-797E77452510}" dt="2021-08-26T16:38:05.124" v="725" actId="1076"/>
          <ac:spMkLst>
            <pc:docMk/>
            <pc:sldMk cId="4144530249" sldId="260"/>
            <ac:spMk id="5" creationId="{66275A5A-0CFF-4C65-9003-122E5364B9E5}"/>
          </ac:spMkLst>
        </pc:spChg>
        <pc:spChg chg="add del mod">
          <ac:chgData name="Inglima, Heather" userId="a385dbe3-dfac-4224-a1f3-7ff0992b1efd" providerId="ADAL" clId="{48D70999-89B6-4BDC-A6CF-797E77452510}" dt="2021-08-26T16:38:58.171" v="772"/>
          <ac:spMkLst>
            <pc:docMk/>
            <pc:sldMk cId="4144530249" sldId="260"/>
            <ac:spMk id="7" creationId="{72C30FFB-B0B0-483F-9473-AFB59916E302}"/>
          </ac:spMkLst>
        </pc:spChg>
        <pc:spChg chg="add mod">
          <ac:chgData name="Inglima, Heather" userId="a385dbe3-dfac-4224-a1f3-7ff0992b1efd" providerId="ADAL" clId="{48D70999-89B6-4BDC-A6CF-797E77452510}" dt="2021-08-26T16:39:26.621" v="778" actId="1076"/>
          <ac:spMkLst>
            <pc:docMk/>
            <pc:sldMk cId="4144530249" sldId="260"/>
            <ac:spMk id="9" creationId="{847F3094-ABE6-4A73-BF1F-489095A20ADE}"/>
          </ac:spMkLst>
        </pc:spChg>
        <pc:spChg chg="add mod">
          <ac:chgData name="Inglima, Heather" userId="a385dbe3-dfac-4224-a1f3-7ff0992b1efd" providerId="ADAL" clId="{48D70999-89B6-4BDC-A6CF-797E77452510}" dt="2021-08-26T16:41:33.252" v="816" actId="20577"/>
          <ac:spMkLst>
            <pc:docMk/>
            <pc:sldMk cId="4144530249" sldId="260"/>
            <ac:spMk id="11" creationId="{48E2791B-019F-443F-B3FD-0997C1FFF78D}"/>
          </ac:spMkLst>
        </pc:spChg>
        <pc:graphicFrameChg chg="add del mod modGraphic">
          <ac:chgData name="Inglima, Heather" userId="a385dbe3-dfac-4224-a1f3-7ff0992b1efd" providerId="ADAL" clId="{48D70999-89B6-4BDC-A6CF-797E77452510}" dt="2021-08-26T16:35:46.833" v="616" actId="478"/>
          <ac:graphicFrameMkLst>
            <pc:docMk/>
            <pc:sldMk cId="4144530249" sldId="260"/>
            <ac:graphicFrameMk id="3" creationId="{6B492FC0-7C40-446D-98EF-278BDFDA8CE8}"/>
          </ac:graphicFrameMkLst>
        </pc:graphicFrameChg>
        <pc:graphicFrameChg chg="add mod modGraphic">
          <ac:chgData name="Inglima, Heather" userId="a385dbe3-dfac-4224-a1f3-7ff0992b1efd" providerId="ADAL" clId="{48D70999-89B6-4BDC-A6CF-797E77452510}" dt="2021-08-26T16:40:49.299" v="790" actId="1076"/>
          <ac:graphicFrameMkLst>
            <pc:docMk/>
            <pc:sldMk cId="4144530249" sldId="260"/>
            <ac:graphicFrameMk id="6" creationId="{5152D643-72FA-45E5-A196-FF21BD8AC120}"/>
          </ac:graphicFrameMkLst>
        </pc:graphicFrameChg>
        <pc:picChg chg="del">
          <ac:chgData name="Inglima, Heather" userId="a385dbe3-dfac-4224-a1f3-7ff0992b1efd" providerId="ADAL" clId="{48D70999-89B6-4BDC-A6CF-797E77452510}" dt="2021-08-26T16:33:59.622" v="606" actId="478"/>
          <ac:picMkLst>
            <pc:docMk/>
            <pc:sldMk cId="4144530249" sldId="260"/>
            <ac:picMk id="2" creationId="{1627C075-063C-4208-A045-F76545F09000}"/>
          </ac:picMkLst>
        </pc:picChg>
      </pc:sldChg>
      <pc:sldChg chg="addSp delSp modSp mod ord">
        <pc:chgData name="Inglima, Heather" userId="a385dbe3-dfac-4224-a1f3-7ff0992b1efd" providerId="ADAL" clId="{48D70999-89B6-4BDC-A6CF-797E77452510}" dt="2021-08-30T20:52:13.814" v="1593" actId="688"/>
        <pc:sldMkLst>
          <pc:docMk/>
          <pc:sldMk cId="1965221455" sldId="261"/>
        </pc:sldMkLst>
        <pc:spChg chg="add del mod">
          <ac:chgData name="Inglima, Heather" userId="a385dbe3-dfac-4224-a1f3-7ff0992b1efd" providerId="ADAL" clId="{48D70999-89B6-4BDC-A6CF-797E77452510}" dt="2021-08-26T16:40:40.653" v="789"/>
          <ac:spMkLst>
            <pc:docMk/>
            <pc:sldMk cId="1965221455" sldId="261"/>
            <ac:spMk id="2" creationId="{EA266401-F17D-454C-A50C-4808EEBCDD7C}"/>
          </ac:spMkLst>
        </pc:spChg>
        <pc:spChg chg="add mod">
          <ac:chgData name="Inglima, Heather" userId="a385dbe3-dfac-4224-a1f3-7ff0992b1efd" providerId="ADAL" clId="{48D70999-89B6-4BDC-A6CF-797E77452510}" dt="2021-08-26T17:37:37.138" v="1244" actId="6549"/>
          <ac:spMkLst>
            <pc:docMk/>
            <pc:sldMk cId="1965221455" sldId="261"/>
            <ac:spMk id="4" creationId="{6FDED0BE-B926-4DD2-862A-2A523AB65429}"/>
          </ac:spMkLst>
        </pc:spChg>
        <pc:spChg chg="add mod">
          <ac:chgData name="Inglima, Heather" userId="a385dbe3-dfac-4224-a1f3-7ff0992b1efd" providerId="ADAL" clId="{48D70999-89B6-4BDC-A6CF-797E77452510}" dt="2021-08-26T17:37:47.781" v="1245" actId="1076"/>
          <ac:spMkLst>
            <pc:docMk/>
            <pc:sldMk cId="1965221455" sldId="261"/>
            <ac:spMk id="5" creationId="{A6C94358-16D1-4F9A-AE7C-1783EFF6A94F}"/>
          </ac:spMkLst>
        </pc:spChg>
        <pc:picChg chg="del">
          <ac:chgData name="Inglima, Heather" userId="a385dbe3-dfac-4224-a1f3-7ff0992b1efd" providerId="ADAL" clId="{48D70999-89B6-4BDC-A6CF-797E77452510}" dt="2021-08-26T16:39:51.886" v="781" actId="478"/>
          <ac:picMkLst>
            <pc:docMk/>
            <pc:sldMk cId="1965221455" sldId="261"/>
            <ac:picMk id="3" creationId="{D05C0BD3-BD33-4A1B-A2FF-C2465113E5BC}"/>
          </ac:picMkLst>
        </pc:picChg>
        <pc:picChg chg="add mod">
          <ac:chgData name="Inglima, Heather" userId="a385dbe3-dfac-4224-a1f3-7ff0992b1efd" providerId="ADAL" clId="{48D70999-89B6-4BDC-A6CF-797E77452510}" dt="2021-08-30T20:52:13.814" v="1593" actId="688"/>
          <ac:picMkLst>
            <pc:docMk/>
            <pc:sldMk cId="1965221455" sldId="261"/>
            <ac:picMk id="2050" creationId="{E48D304E-1A8B-45CC-8310-B6467B6A4F92}"/>
          </ac:picMkLst>
        </pc:picChg>
      </pc:sldChg>
      <pc:sldChg chg="addSp modSp mod">
        <pc:chgData name="Inglima, Heather" userId="a385dbe3-dfac-4224-a1f3-7ff0992b1efd" providerId="ADAL" clId="{48D70999-89B6-4BDC-A6CF-797E77452510}" dt="2021-08-26T16:29:25.151" v="605"/>
        <pc:sldMkLst>
          <pc:docMk/>
          <pc:sldMk cId="3857685741" sldId="262"/>
        </pc:sldMkLst>
        <pc:spChg chg="mod">
          <ac:chgData name="Inglima, Heather" userId="a385dbe3-dfac-4224-a1f3-7ff0992b1efd" providerId="ADAL" clId="{48D70999-89B6-4BDC-A6CF-797E77452510}" dt="2021-08-26T15:42:43.240" v="604" actId="1076"/>
          <ac:spMkLst>
            <pc:docMk/>
            <pc:sldMk cId="3857685741" sldId="262"/>
            <ac:spMk id="2" creationId="{B7018500-CA52-4585-99E7-6C6E24CC402B}"/>
          </ac:spMkLst>
        </pc:spChg>
        <pc:spChg chg="mod">
          <ac:chgData name="Inglima, Heather" userId="a385dbe3-dfac-4224-a1f3-7ff0992b1efd" providerId="ADAL" clId="{48D70999-89B6-4BDC-A6CF-797E77452510}" dt="2021-08-26T15:42:41.118" v="603" actId="1076"/>
          <ac:spMkLst>
            <pc:docMk/>
            <pc:sldMk cId="3857685741" sldId="262"/>
            <ac:spMk id="3" creationId="{20D04B41-6EFA-4886-A6E4-26115EAD051B}"/>
          </ac:spMkLst>
        </pc:spChg>
        <pc:picChg chg="add mod">
          <ac:chgData name="Inglima, Heather" userId="a385dbe3-dfac-4224-a1f3-7ff0992b1efd" providerId="ADAL" clId="{48D70999-89B6-4BDC-A6CF-797E77452510}" dt="2021-08-26T16:29:25.151" v="605"/>
          <ac:picMkLst>
            <pc:docMk/>
            <pc:sldMk cId="3857685741" sldId="262"/>
            <ac:picMk id="4" creationId="{3DE4A73B-DF72-4981-9C97-DBD7CBA8DBBD}"/>
          </ac:picMkLst>
        </pc:picChg>
      </pc:sldChg>
      <pc:sldChg chg="addSp delSp modSp new mod ord">
        <pc:chgData name="Inglima, Heather" userId="a385dbe3-dfac-4224-a1f3-7ff0992b1efd" providerId="ADAL" clId="{48D70999-89B6-4BDC-A6CF-797E77452510}" dt="2021-08-26T16:53:05.600" v="1243" actId="20577"/>
        <pc:sldMkLst>
          <pc:docMk/>
          <pc:sldMk cId="2973423654" sldId="263"/>
        </pc:sldMkLst>
        <pc:spChg chg="del">
          <ac:chgData name="Inglima, Heather" userId="a385dbe3-dfac-4224-a1f3-7ff0992b1efd" providerId="ADAL" clId="{48D70999-89B6-4BDC-A6CF-797E77452510}" dt="2021-08-26T16:40:14.200" v="785" actId="478"/>
          <ac:spMkLst>
            <pc:docMk/>
            <pc:sldMk cId="2973423654" sldId="263"/>
            <ac:spMk id="2" creationId="{B4C6BD83-6F3A-4119-A5F1-EE55E08D0D3B}"/>
          </ac:spMkLst>
        </pc:spChg>
        <pc:spChg chg="del">
          <ac:chgData name="Inglima, Heather" userId="a385dbe3-dfac-4224-a1f3-7ff0992b1efd" providerId="ADAL" clId="{48D70999-89B6-4BDC-A6CF-797E77452510}" dt="2021-08-26T16:40:15.249" v="786" actId="478"/>
          <ac:spMkLst>
            <pc:docMk/>
            <pc:sldMk cId="2973423654" sldId="263"/>
            <ac:spMk id="3" creationId="{32D4192B-8D87-4CD1-8A67-01587D265882}"/>
          </ac:spMkLst>
        </pc:spChg>
        <pc:spChg chg="add mod">
          <ac:chgData name="Inglima, Heather" userId="a385dbe3-dfac-4224-a1f3-7ff0992b1efd" providerId="ADAL" clId="{48D70999-89B6-4BDC-A6CF-797E77452510}" dt="2021-08-26T16:53:05.600" v="1243" actId="20577"/>
          <ac:spMkLst>
            <pc:docMk/>
            <pc:sldMk cId="2973423654" sldId="263"/>
            <ac:spMk id="4" creationId="{58AB4FB3-6B66-4A05-986E-A0D3D5D86C51}"/>
          </ac:spMkLst>
        </pc:spChg>
        <pc:picChg chg="add mod">
          <ac:chgData name="Inglima, Heather" userId="a385dbe3-dfac-4224-a1f3-7ff0992b1efd" providerId="ADAL" clId="{48D70999-89B6-4BDC-A6CF-797E77452510}" dt="2021-08-26T16:50:49.578" v="1044" actId="1076"/>
          <ac:picMkLst>
            <pc:docMk/>
            <pc:sldMk cId="2973423654" sldId="263"/>
            <ac:picMk id="3074" creationId="{744B6243-31A7-4A80-A616-0BDD0BFBA77B}"/>
          </ac:picMkLst>
        </pc:picChg>
      </pc:sldChg>
      <pc:sldChg chg="addSp delSp modSp new mod ord setBg">
        <pc:chgData name="Inglima, Heather" userId="a385dbe3-dfac-4224-a1f3-7ff0992b1efd" providerId="ADAL" clId="{48D70999-89B6-4BDC-A6CF-797E77452510}" dt="2021-08-26T21:51:36.505" v="1451" actId="26606"/>
        <pc:sldMkLst>
          <pc:docMk/>
          <pc:sldMk cId="479750631" sldId="264"/>
        </pc:sldMkLst>
        <pc:spChg chg="del">
          <ac:chgData name="Inglima, Heather" userId="a385dbe3-dfac-4224-a1f3-7ff0992b1efd" providerId="ADAL" clId="{48D70999-89B6-4BDC-A6CF-797E77452510}" dt="2021-08-26T20:34:14.436" v="1414" actId="478"/>
          <ac:spMkLst>
            <pc:docMk/>
            <pc:sldMk cId="479750631" sldId="264"/>
            <ac:spMk id="2" creationId="{E8CBD655-4CBF-43E2-96C2-68C362426815}"/>
          </ac:spMkLst>
        </pc:spChg>
        <pc:spChg chg="mod">
          <ac:chgData name="Inglima, Heather" userId="a385dbe3-dfac-4224-a1f3-7ff0992b1efd" providerId="ADAL" clId="{48D70999-89B6-4BDC-A6CF-797E77452510}" dt="2021-08-26T21:51:36.505" v="1451" actId="26606"/>
          <ac:spMkLst>
            <pc:docMk/>
            <pc:sldMk cId="479750631" sldId="264"/>
            <ac:spMk id="3" creationId="{F59EEEF4-A648-4835-8DC2-24C06C5FF948}"/>
          </ac:spMkLst>
        </pc:spChg>
        <pc:spChg chg="add">
          <ac:chgData name="Inglima, Heather" userId="a385dbe3-dfac-4224-a1f3-7ff0992b1efd" providerId="ADAL" clId="{48D70999-89B6-4BDC-A6CF-797E77452510}" dt="2021-08-26T21:51:36.505" v="1451" actId="26606"/>
          <ac:spMkLst>
            <pc:docMk/>
            <pc:sldMk cId="479750631" sldId="264"/>
            <ac:spMk id="73" creationId="{54BCF2CA-993B-4975-AECC-5C6A8AD7B4FC}"/>
          </ac:spMkLst>
        </pc:spChg>
        <pc:picChg chg="add mod ord">
          <ac:chgData name="Inglima, Heather" userId="a385dbe3-dfac-4224-a1f3-7ff0992b1efd" providerId="ADAL" clId="{48D70999-89B6-4BDC-A6CF-797E77452510}" dt="2021-08-26T21:51:36.505" v="1451" actId="26606"/>
          <ac:picMkLst>
            <pc:docMk/>
            <pc:sldMk cId="479750631" sldId="264"/>
            <ac:picMk id="1026" creationId="{77791F5E-A2CC-4376-B080-F83773B5E40A}"/>
          </ac:picMkLst>
        </pc:picChg>
        <pc:picChg chg="add mod">
          <ac:chgData name="Inglima, Heather" userId="a385dbe3-dfac-4224-a1f3-7ff0992b1efd" providerId="ADAL" clId="{48D70999-89B6-4BDC-A6CF-797E77452510}" dt="2021-08-26T21:51:36.505" v="1451" actId="26606"/>
          <ac:picMkLst>
            <pc:docMk/>
            <pc:sldMk cId="479750631" sldId="264"/>
            <ac:picMk id="1028" creationId="{21275DEB-850B-4387-8C2B-C004CD525575}"/>
          </ac:picMkLst>
        </pc:picChg>
      </pc:sldChg>
      <pc:sldChg chg="addSp delSp modSp new mod ord">
        <pc:chgData name="Inglima, Heather" userId="a385dbe3-dfac-4224-a1f3-7ff0992b1efd" providerId="ADAL" clId="{48D70999-89B6-4BDC-A6CF-797E77452510}" dt="2021-08-31T15:37:54.158" v="1682" actId="1076"/>
        <pc:sldMkLst>
          <pc:docMk/>
          <pc:sldMk cId="1258948094" sldId="265"/>
        </pc:sldMkLst>
        <pc:spChg chg="add mod">
          <ac:chgData name="Inglima, Heather" userId="a385dbe3-dfac-4224-a1f3-7ff0992b1efd" providerId="ADAL" clId="{48D70999-89B6-4BDC-A6CF-797E77452510}" dt="2021-08-30T20:44:47.489" v="1481" actId="1076"/>
          <ac:spMkLst>
            <pc:docMk/>
            <pc:sldMk cId="1258948094" sldId="265"/>
            <ac:spMk id="2" creationId="{0F13F659-E681-4B6B-A2C9-DC986489B6A8}"/>
          </ac:spMkLst>
        </pc:spChg>
        <pc:spChg chg="add del mod">
          <ac:chgData name="Inglima, Heather" userId="a385dbe3-dfac-4224-a1f3-7ff0992b1efd" providerId="ADAL" clId="{48D70999-89B6-4BDC-A6CF-797E77452510}" dt="2021-08-31T15:26:57.022" v="1608"/>
          <ac:spMkLst>
            <pc:docMk/>
            <pc:sldMk cId="1258948094" sldId="265"/>
            <ac:spMk id="3" creationId="{722987E8-19C7-45D9-AE91-E27708F00A5E}"/>
          </ac:spMkLst>
        </pc:spChg>
        <pc:spChg chg="add mod">
          <ac:chgData name="Inglima, Heather" userId="a385dbe3-dfac-4224-a1f3-7ff0992b1efd" providerId="ADAL" clId="{48D70999-89B6-4BDC-A6CF-797E77452510}" dt="2021-08-31T15:36:28.551" v="1668" actId="1076"/>
          <ac:spMkLst>
            <pc:docMk/>
            <pc:sldMk cId="1258948094" sldId="265"/>
            <ac:spMk id="11" creationId="{D8927F00-B7DC-4A6B-82E1-39B54C645954}"/>
          </ac:spMkLst>
        </pc:spChg>
        <pc:spChg chg="add mod">
          <ac:chgData name="Inglima, Heather" userId="a385dbe3-dfac-4224-a1f3-7ff0992b1efd" providerId="ADAL" clId="{48D70999-89B6-4BDC-A6CF-797E77452510}" dt="2021-08-31T15:36:18.899" v="1667" actId="404"/>
          <ac:spMkLst>
            <pc:docMk/>
            <pc:sldMk cId="1258948094" sldId="265"/>
            <ac:spMk id="12" creationId="{DF76F816-4DC4-4C32-96CE-AF7A24CAE9FF}"/>
          </ac:spMkLst>
        </pc:spChg>
        <pc:picChg chg="add del mod">
          <ac:chgData name="Inglima, Heather" userId="a385dbe3-dfac-4224-a1f3-7ff0992b1efd" providerId="ADAL" clId="{48D70999-89B6-4BDC-A6CF-797E77452510}" dt="2021-08-30T20:47:16.265" v="1491" actId="478"/>
          <ac:picMkLst>
            <pc:docMk/>
            <pc:sldMk cId="1258948094" sldId="265"/>
            <ac:picMk id="4" creationId="{17EA8B2E-018D-4126-BA14-9CB77CA00137}"/>
          </ac:picMkLst>
        </pc:picChg>
        <pc:picChg chg="add mod">
          <ac:chgData name="Inglima, Heather" userId="a385dbe3-dfac-4224-a1f3-7ff0992b1efd" providerId="ADAL" clId="{48D70999-89B6-4BDC-A6CF-797E77452510}" dt="2021-08-31T15:34:49.833" v="1626" actId="1076"/>
          <ac:picMkLst>
            <pc:docMk/>
            <pc:sldMk cId="1258948094" sldId="265"/>
            <ac:picMk id="5" creationId="{B58808C8-282A-45CD-82D2-2FC87E2CD084}"/>
          </ac:picMkLst>
        </pc:picChg>
        <pc:picChg chg="add del mod">
          <ac:chgData name="Inglima, Heather" userId="a385dbe3-dfac-4224-a1f3-7ff0992b1efd" providerId="ADAL" clId="{48D70999-89B6-4BDC-A6CF-797E77452510}" dt="2021-08-30T20:47:16.265" v="1491" actId="478"/>
          <ac:picMkLst>
            <pc:docMk/>
            <pc:sldMk cId="1258948094" sldId="265"/>
            <ac:picMk id="6" creationId="{2B0D7180-88CF-49FD-8CE9-6C6767399D17}"/>
          </ac:picMkLst>
        </pc:picChg>
        <pc:picChg chg="add mod">
          <ac:chgData name="Inglima, Heather" userId="a385dbe3-dfac-4224-a1f3-7ff0992b1efd" providerId="ADAL" clId="{48D70999-89B6-4BDC-A6CF-797E77452510}" dt="2021-08-31T15:34:40.170" v="1625" actId="1076"/>
          <ac:picMkLst>
            <pc:docMk/>
            <pc:sldMk cId="1258948094" sldId="265"/>
            <ac:picMk id="8" creationId="{CAEEE387-CD39-4B95-B8FA-50CDCAB1101E}"/>
          </ac:picMkLst>
        </pc:picChg>
        <pc:picChg chg="add mod">
          <ac:chgData name="Inglima, Heather" userId="a385dbe3-dfac-4224-a1f3-7ff0992b1efd" providerId="ADAL" clId="{48D70999-89B6-4BDC-A6CF-797E77452510}" dt="2021-08-31T15:33:52.287" v="1609" actId="1076"/>
          <ac:picMkLst>
            <pc:docMk/>
            <pc:sldMk cId="1258948094" sldId="265"/>
            <ac:picMk id="10" creationId="{0FF7E63D-7503-4DCF-A6EF-16CB456078ED}"/>
          </ac:picMkLst>
        </pc:picChg>
        <pc:picChg chg="add mod">
          <ac:chgData name="Inglima, Heather" userId="a385dbe3-dfac-4224-a1f3-7ff0992b1efd" providerId="ADAL" clId="{48D70999-89B6-4BDC-A6CF-797E77452510}" dt="2021-08-31T15:37:54.158" v="1682" actId="1076"/>
          <ac:picMkLst>
            <pc:docMk/>
            <pc:sldMk cId="1258948094" sldId="265"/>
            <ac:picMk id="1026" creationId="{463BFE13-5F9E-48E5-ADC7-08ACE2FD7D4D}"/>
          </ac:picMkLst>
        </pc:picChg>
        <pc:picChg chg="add del mod">
          <ac:chgData name="Inglima, Heather" userId="a385dbe3-dfac-4224-a1f3-7ff0992b1efd" providerId="ADAL" clId="{48D70999-89B6-4BDC-A6CF-797E77452510}" dt="2021-08-31T15:37:43.408" v="1678" actId="478"/>
          <ac:picMkLst>
            <pc:docMk/>
            <pc:sldMk cId="1258948094" sldId="265"/>
            <ac:picMk id="1028" creationId="{5DD8651C-A484-455E-8188-AF60444EEE3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066D31-F5A0-4953-8A07-AD8A181A065E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598F88-17BE-4DBF-89CF-98DCEB47D571}">
      <dgm:prSet phldr="0"/>
      <dgm:spPr/>
      <dgm:t>
        <a:bodyPr/>
        <a:lstStyle/>
        <a:p>
          <a:r>
            <a:rPr lang="en-US" b="0" i="0" u="none" strike="noStrike" cap="none" baseline="0" noProof="0" dirty="0">
              <a:latin typeface="Century Gothic"/>
            </a:rPr>
            <a:t>Safe</a:t>
          </a:r>
        </a:p>
      </dgm:t>
    </dgm:pt>
    <dgm:pt modelId="{D8951C17-4E34-4B87-A9F7-5C51A6ADC327}" type="parTrans" cxnId="{ED591E35-DA5B-4CEC-8126-0884AF58827C}">
      <dgm:prSet/>
      <dgm:spPr/>
      <dgm:t>
        <a:bodyPr/>
        <a:lstStyle/>
        <a:p>
          <a:endParaRPr lang="en-US"/>
        </a:p>
      </dgm:t>
    </dgm:pt>
    <dgm:pt modelId="{EB74EAD6-9FD3-4952-ACEF-B844926D5571}" type="sibTrans" cxnId="{ED591E35-DA5B-4CEC-8126-0884AF58827C}">
      <dgm:prSet/>
      <dgm:spPr/>
      <dgm:t>
        <a:bodyPr/>
        <a:lstStyle/>
        <a:p>
          <a:endParaRPr lang="en-US"/>
        </a:p>
      </dgm:t>
    </dgm:pt>
    <dgm:pt modelId="{AF3841FB-57CF-44C1-9189-0A3E2A5A5605}">
      <dgm:prSet/>
      <dgm:spPr/>
      <dgm:t>
        <a:bodyPr/>
        <a:lstStyle/>
        <a:p>
          <a:r>
            <a:rPr lang="en-US" dirty="0"/>
            <a:t>Follow directions and be aware of surroundings</a:t>
          </a:r>
        </a:p>
      </dgm:t>
    </dgm:pt>
    <dgm:pt modelId="{5A3E8E05-E278-4D71-8DD9-57BEDEDEE1C2}" type="parTrans" cxnId="{F9C882BE-E73B-48BD-A742-DF0439D64FBE}">
      <dgm:prSet/>
      <dgm:spPr/>
      <dgm:t>
        <a:bodyPr/>
        <a:lstStyle/>
        <a:p>
          <a:endParaRPr lang="en-US"/>
        </a:p>
      </dgm:t>
    </dgm:pt>
    <dgm:pt modelId="{C66FDA4B-64E1-44DA-9A46-DF63F8E6F553}" type="sibTrans" cxnId="{F9C882BE-E73B-48BD-A742-DF0439D64FBE}">
      <dgm:prSet/>
      <dgm:spPr/>
      <dgm:t>
        <a:bodyPr/>
        <a:lstStyle/>
        <a:p>
          <a:endParaRPr lang="en-US"/>
        </a:p>
      </dgm:t>
    </dgm:pt>
    <dgm:pt modelId="{C465E4F3-8450-4E80-BEDA-2BB47786BDAB}">
      <dgm:prSet phldr="0"/>
      <dgm:spPr/>
      <dgm:t>
        <a:bodyPr/>
        <a:lstStyle/>
        <a:p>
          <a:r>
            <a:rPr lang="en-US" dirty="0">
              <a:latin typeface="Century Gothic" panose="020B0502020202020204"/>
            </a:rPr>
            <a:t>Responsible</a:t>
          </a:r>
          <a:endParaRPr lang="en-US" dirty="0"/>
        </a:p>
      </dgm:t>
    </dgm:pt>
    <dgm:pt modelId="{FC56AA7C-912F-48BD-AAA4-CAB633701ED8}" type="parTrans" cxnId="{B19698A3-DEA2-47AC-B716-CB6D3E533FFE}">
      <dgm:prSet/>
      <dgm:spPr/>
      <dgm:t>
        <a:bodyPr/>
        <a:lstStyle/>
        <a:p>
          <a:endParaRPr lang="en-US"/>
        </a:p>
      </dgm:t>
    </dgm:pt>
    <dgm:pt modelId="{0CD9EA2F-15FB-47C3-B367-236ACA76C6C1}" type="sibTrans" cxnId="{B19698A3-DEA2-47AC-B716-CB6D3E533FFE}">
      <dgm:prSet/>
      <dgm:spPr/>
      <dgm:t>
        <a:bodyPr/>
        <a:lstStyle/>
        <a:p>
          <a:endParaRPr lang="en-US"/>
        </a:p>
      </dgm:t>
    </dgm:pt>
    <dgm:pt modelId="{8D819A6E-90EE-4BC1-BB0C-9DC234716011}">
      <dgm:prSet/>
      <dgm:spPr/>
      <dgm:t>
        <a:bodyPr/>
        <a:lstStyle/>
        <a:p>
          <a:pPr rtl="0"/>
          <a:r>
            <a:rPr lang="en-US" dirty="0"/>
            <a:t>Secure items and use lockers rooms as they are intended for</a:t>
          </a:r>
        </a:p>
      </dgm:t>
    </dgm:pt>
    <dgm:pt modelId="{3B58E457-FEEF-4B3D-BD46-0F2DEF84CD36}" type="parTrans" cxnId="{6B1E0D1E-D6E1-4318-A643-878BDAB54758}">
      <dgm:prSet/>
      <dgm:spPr/>
      <dgm:t>
        <a:bodyPr/>
        <a:lstStyle/>
        <a:p>
          <a:endParaRPr lang="en-US"/>
        </a:p>
      </dgm:t>
    </dgm:pt>
    <dgm:pt modelId="{12ECC529-B9C0-45F2-B2EB-380168CBD233}" type="sibTrans" cxnId="{6B1E0D1E-D6E1-4318-A643-878BDAB54758}">
      <dgm:prSet/>
      <dgm:spPr/>
      <dgm:t>
        <a:bodyPr/>
        <a:lstStyle/>
        <a:p>
          <a:endParaRPr lang="en-US"/>
        </a:p>
      </dgm:t>
    </dgm:pt>
    <dgm:pt modelId="{FF15A7AA-4E55-4570-A9CA-E763362AAFF7}">
      <dgm:prSet/>
      <dgm:spPr/>
      <dgm:t>
        <a:bodyPr/>
        <a:lstStyle/>
        <a:p>
          <a:r>
            <a:rPr lang="en-US" dirty="0"/>
            <a:t>Respectful</a:t>
          </a:r>
        </a:p>
      </dgm:t>
    </dgm:pt>
    <dgm:pt modelId="{5D2E30DA-9390-4BC2-B02F-FADD64B0F5DD}" type="parTrans" cxnId="{72AD8EAF-C6A1-42AC-97C5-22F662EAF4D4}">
      <dgm:prSet/>
      <dgm:spPr/>
      <dgm:t>
        <a:bodyPr/>
        <a:lstStyle/>
        <a:p>
          <a:endParaRPr lang="en-US"/>
        </a:p>
      </dgm:t>
    </dgm:pt>
    <dgm:pt modelId="{24591C0D-D7D5-4D7D-B1AC-393609ED305D}" type="sibTrans" cxnId="{72AD8EAF-C6A1-42AC-97C5-22F662EAF4D4}">
      <dgm:prSet/>
      <dgm:spPr/>
      <dgm:t>
        <a:bodyPr/>
        <a:lstStyle/>
        <a:p>
          <a:endParaRPr lang="en-US"/>
        </a:p>
      </dgm:t>
    </dgm:pt>
    <dgm:pt modelId="{5BCA82DE-2042-4E41-94F3-B406BD4FAB59}">
      <dgm:prSet/>
      <dgm:spPr/>
      <dgm:t>
        <a:bodyPr/>
        <a:lstStyle/>
        <a:p>
          <a:r>
            <a:rPr lang="en-US" dirty="0"/>
            <a:t>Respect ourselves, classmates, classwork, teachers and our community</a:t>
          </a:r>
        </a:p>
      </dgm:t>
    </dgm:pt>
    <dgm:pt modelId="{57E662A4-3130-4323-AFA6-970A3D46D93C}" type="parTrans" cxnId="{ABB496C6-5039-4B14-AF01-2EC50959D62C}">
      <dgm:prSet/>
      <dgm:spPr/>
      <dgm:t>
        <a:bodyPr/>
        <a:lstStyle/>
        <a:p>
          <a:endParaRPr lang="en-US"/>
        </a:p>
      </dgm:t>
    </dgm:pt>
    <dgm:pt modelId="{2322EB1C-E090-4F0D-AD56-D5EB1BA2B9F8}" type="sibTrans" cxnId="{ABB496C6-5039-4B14-AF01-2EC50959D62C}">
      <dgm:prSet/>
      <dgm:spPr/>
      <dgm:t>
        <a:bodyPr/>
        <a:lstStyle/>
        <a:p>
          <a:endParaRPr lang="en-US"/>
        </a:p>
      </dgm:t>
    </dgm:pt>
    <dgm:pt modelId="{D1AF9194-F027-4B55-BACA-7CC6B8806108}">
      <dgm:prSet/>
      <dgm:spPr/>
      <dgm:t>
        <a:bodyPr/>
        <a:lstStyle/>
        <a:p>
          <a:r>
            <a:rPr lang="en-US" dirty="0"/>
            <a:t>Resilient</a:t>
          </a:r>
        </a:p>
      </dgm:t>
    </dgm:pt>
    <dgm:pt modelId="{BBFC64DA-7366-4FCE-A805-EC7355AEA289}" type="parTrans" cxnId="{69CA64FB-8533-4FD0-B672-C2B2BF55BCB7}">
      <dgm:prSet/>
      <dgm:spPr/>
      <dgm:t>
        <a:bodyPr/>
        <a:lstStyle/>
        <a:p>
          <a:endParaRPr lang="en-US"/>
        </a:p>
      </dgm:t>
    </dgm:pt>
    <dgm:pt modelId="{8CBB03F8-FDCE-4540-9567-F3E2892541FF}" type="sibTrans" cxnId="{69CA64FB-8533-4FD0-B672-C2B2BF55BCB7}">
      <dgm:prSet/>
      <dgm:spPr/>
      <dgm:t>
        <a:bodyPr/>
        <a:lstStyle/>
        <a:p>
          <a:endParaRPr lang="en-US"/>
        </a:p>
      </dgm:t>
    </dgm:pt>
    <dgm:pt modelId="{E3D7959F-1542-4A59-ABF4-F5F331AF268B}">
      <dgm:prSet/>
      <dgm:spPr/>
      <dgm:t>
        <a:bodyPr/>
        <a:lstStyle/>
        <a:p>
          <a:r>
            <a:rPr lang="en-US" dirty="0"/>
            <a:t>Actively participate and engage in all we do </a:t>
          </a:r>
        </a:p>
      </dgm:t>
    </dgm:pt>
    <dgm:pt modelId="{67C01D1D-9EB0-46F9-A2D8-C1368FCB66C1}" type="parTrans" cxnId="{2B6B6DCD-0AE2-474D-8F25-C7C26AE4B7BE}">
      <dgm:prSet/>
      <dgm:spPr/>
      <dgm:t>
        <a:bodyPr/>
        <a:lstStyle/>
        <a:p>
          <a:endParaRPr lang="en-US"/>
        </a:p>
      </dgm:t>
    </dgm:pt>
    <dgm:pt modelId="{884D5BAA-5682-4043-947E-0D3C95A6EBD0}" type="sibTrans" cxnId="{2B6B6DCD-0AE2-474D-8F25-C7C26AE4B7BE}">
      <dgm:prSet/>
      <dgm:spPr/>
      <dgm:t>
        <a:bodyPr/>
        <a:lstStyle/>
        <a:p>
          <a:endParaRPr lang="en-US"/>
        </a:p>
      </dgm:t>
    </dgm:pt>
    <dgm:pt modelId="{338FF749-13FC-4A29-81FE-2A786C11449E}" type="pres">
      <dgm:prSet presAssocID="{6D066D31-F5A0-4953-8A07-AD8A181A065E}" presName="Name0" presStyleCnt="0">
        <dgm:presLayoutVars>
          <dgm:dir/>
          <dgm:animLvl val="lvl"/>
          <dgm:resizeHandles val="exact"/>
        </dgm:presLayoutVars>
      </dgm:prSet>
      <dgm:spPr/>
    </dgm:pt>
    <dgm:pt modelId="{5F25D2B5-1072-4046-B943-4EFE418BDDC6}" type="pres">
      <dgm:prSet presAssocID="{63598F88-17BE-4DBF-89CF-98DCEB47D571}" presName="linNode" presStyleCnt="0"/>
      <dgm:spPr/>
    </dgm:pt>
    <dgm:pt modelId="{C2686E1A-3A68-4ECC-BE56-B6FF852F2133}" type="pres">
      <dgm:prSet presAssocID="{63598F88-17BE-4DBF-89CF-98DCEB47D57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2A6560E-DB57-4B0E-B7C2-CD8ECFA0AB72}" type="pres">
      <dgm:prSet presAssocID="{63598F88-17BE-4DBF-89CF-98DCEB47D571}" presName="descendantText" presStyleLbl="alignAccFollowNode1" presStyleIdx="0" presStyleCnt="4">
        <dgm:presLayoutVars>
          <dgm:bulletEnabled val="1"/>
        </dgm:presLayoutVars>
      </dgm:prSet>
      <dgm:spPr/>
    </dgm:pt>
    <dgm:pt modelId="{3CCF5BA2-ECFA-4D7C-8D71-5E54FB4A59A6}" type="pres">
      <dgm:prSet presAssocID="{EB74EAD6-9FD3-4952-ACEF-B844926D5571}" presName="sp" presStyleCnt="0"/>
      <dgm:spPr/>
    </dgm:pt>
    <dgm:pt modelId="{958062CE-AA57-4A22-A6C3-FA78A3F86430}" type="pres">
      <dgm:prSet presAssocID="{C465E4F3-8450-4E80-BEDA-2BB47786BDAB}" presName="linNode" presStyleCnt="0"/>
      <dgm:spPr/>
    </dgm:pt>
    <dgm:pt modelId="{926FD885-517B-43DC-BDC3-331467D44E3C}" type="pres">
      <dgm:prSet presAssocID="{C465E4F3-8450-4E80-BEDA-2BB47786BDA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682123B-80FF-43AB-AA06-0FD387C68D5B}" type="pres">
      <dgm:prSet presAssocID="{C465E4F3-8450-4E80-BEDA-2BB47786BDAB}" presName="descendantText" presStyleLbl="alignAccFollowNode1" presStyleIdx="1" presStyleCnt="4">
        <dgm:presLayoutVars>
          <dgm:bulletEnabled val="1"/>
        </dgm:presLayoutVars>
      </dgm:prSet>
      <dgm:spPr/>
    </dgm:pt>
    <dgm:pt modelId="{84AB4419-8497-4179-AAF1-029C08ED6325}" type="pres">
      <dgm:prSet presAssocID="{0CD9EA2F-15FB-47C3-B367-236ACA76C6C1}" presName="sp" presStyleCnt="0"/>
      <dgm:spPr/>
    </dgm:pt>
    <dgm:pt modelId="{19835FA0-6FC2-46DA-A2A0-86D0828CA8DB}" type="pres">
      <dgm:prSet presAssocID="{FF15A7AA-4E55-4570-A9CA-E763362AAFF7}" presName="linNode" presStyleCnt="0"/>
      <dgm:spPr/>
    </dgm:pt>
    <dgm:pt modelId="{49339CC0-DF84-4283-BAAB-0B4F5E8C80DA}" type="pres">
      <dgm:prSet presAssocID="{FF15A7AA-4E55-4570-A9CA-E763362AAFF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49D5826-28D7-4C9C-8038-58A98C640CDC}" type="pres">
      <dgm:prSet presAssocID="{FF15A7AA-4E55-4570-A9CA-E763362AAFF7}" presName="descendantText" presStyleLbl="alignAccFollowNode1" presStyleIdx="2" presStyleCnt="4">
        <dgm:presLayoutVars>
          <dgm:bulletEnabled val="1"/>
        </dgm:presLayoutVars>
      </dgm:prSet>
      <dgm:spPr/>
    </dgm:pt>
    <dgm:pt modelId="{7251139D-23E8-47B9-9DAA-5D96670273B0}" type="pres">
      <dgm:prSet presAssocID="{24591C0D-D7D5-4D7D-B1AC-393609ED305D}" presName="sp" presStyleCnt="0"/>
      <dgm:spPr/>
    </dgm:pt>
    <dgm:pt modelId="{81948B10-E728-4D77-BCE3-9FEE4E07E356}" type="pres">
      <dgm:prSet presAssocID="{D1AF9194-F027-4B55-BACA-7CC6B8806108}" presName="linNode" presStyleCnt="0"/>
      <dgm:spPr/>
    </dgm:pt>
    <dgm:pt modelId="{B70DD3E6-4D2E-4C61-AAF3-025D0EDC1189}" type="pres">
      <dgm:prSet presAssocID="{D1AF9194-F027-4B55-BACA-7CC6B8806108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4EC23B8-5C47-4B4F-B29B-D8019901039E}" type="pres">
      <dgm:prSet presAssocID="{D1AF9194-F027-4B55-BACA-7CC6B8806108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6821C1B-DE55-48F8-89E4-DF754925C993}" type="presOf" srcId="{8D819A6E-90EE-4BC1-BB0C-9DC234716011}" destId="{1682123B-80FF-43AB-AA06-0FD387C68D5B}" srcOrd="0" destOrd="0" presId="urn:microsoft.com/office/officeart/2005/8/layout/vList5"/>
    <dgm:cxn modelId="{6B1E0D1E-D6E1-4318-A643-878BDAB54758}" srcId="{C465E4F3-8450-4E80-BEDA-2BB47786BDAB}" destId="{8D819A6E-90EE-4BC1-BB0C-9DC234716011}" srcOrd="0" destOrd="0" parTransId="{3B58E457-FEEF-4B3D-BD46-0F2DEF84CD36}" sibTransId="{12ECC529-B9C0-45F2-B2EB-380168CBD233}"/>
    <dgm:cxn modelId="{ED591E35-DA5B-4CEC-8126-0884AF58827C}" srcId="{6D066D31-F5A0-4953-8A07-AD8A181A065E}" destId="{63598F88-17BE-4DBF-89CF-98DCEB47D571}" srcOrd="0" destOrd="0" parTransId="{D8951C17-4E34-4B87-A9F7-5C51A6ADC327}" sibTransId="{EB74EAD6-9FD3-4952-ACEF-B844926D5571}"/>
    <dgm:cxn modelId="{5654CC64-0DE8-4210-9BAA-F5A0D3ADD5A1}" type="presOf" srcId="{D1AF9194-F027-4B55-BACA-7CC6B8806108}" destId="{B70DD3E6-4D2E-4C61-AAF3-025D0EDC1189}" srcOrd="0" destOrd="0" presId="urn:microsoft.com/office/officeart/2005/8/layout/vList5"/>
    <dgm:cxn modelId="{739BE672-CC43-4CC9-A0F7-763A9D4B7141}" type="presOf" srcId="{FF15A7AA-4E55-4570-A9CA-E763362AAFF7}" destId="{49339CC0-DF84-4283-BAAB-0B4F5E8C80DA}" srcOrd="0" destOrd="0" presId="urn:microsoft.com/office/officeart/2005/8/layout/vList5"/>
    <dgm:cxn modelId="{A9E68A58-7E33-46F9-9CB0-8E24D77CFD7F}" type="presOf" srcId="{5BCA82DE-2042-4E41-94F3-B406BD4FAB59}" destId="{E49D5826-28D7-4C9C-8038-58A98C640CDC}" srcOrd="0" destOrd="0" presId="urn:microsoft.com/office/officeart/2005/8/layout/vList5"/>
    <dgm:cxn modelId="{B19698A3-DEA2-47AC-B716-CB6D3E533FFE}" srcId="{6D066D31-F5A0-4953-8A07-AD8A181A065E}" destId="{C465E4F3-8450-4E80-BEDA-2BB47786BDAB}" srcOrd="1" destOrd="0" parTransId="{FC56AA7C-912F-48BD-AAA4-CAB633701ED8}" sibTransId="{0CD9EA2F-15FB-47C3-B367-236ACA76C6C1}"/>
    <dgm:cxn modelId="{A2A9F5A3-009D-4347-BEDD-82BFAF757A8C}" type="presOf" srcId="{63598F88-17BE-4DBF-89CF-98DCEB47D571}" destId="{C2686E1A-3A68-4ECC-BE56-B6FF852F2133}" srcOrd="0" destOrd="0" presId="urn:microsoft.com/office/officeart/2005/8/layout/vList5"/>
    <dgm:cxn modelId="{5EEA61AC-B17B-478D-9577-BD4478872BE8}" type="presOf" srcId="{C465E4F3-8450-4E80-BEDA-2BB47786BDAB}" destId="{926FD885-517B-43DC-BDC3-331467D44E3C}" srcOrd="0" destOrd="0" presId="urn:microsoft.com/office/officeart/2005/8/layout/vList5"/>
    <dgm:cxn modelId="{72AD8EAF-C6A1-42AC-97C5-22F662EAF4D4}" srcId="{6D066D31-F5A0-4953-8A07-AD8A181A065E}" destId="{FF15A7AA-4E55-4570-A9CA-E763362AAFF7}" srcOrd="2" destOrd="0" parTransId="{5D2E30DA-9390-4BC2-B02F-FADD64B0F5DD}" sibTransId="{24591C0D-D7D5-4D7D-B1AC-393609ED305D}"/>
    <dgm:cxn modelId="{F9C882BE-E73B-48BD-A742-DF0439D64FBE}" srcId="{63598F88-17BE-4DBF-89CF-98DCEB47D571}" destId="{AF3841FB-57CF-44C1-9189-0A3E2A5A5605}" srcOrd="0" destOrd="0" parTransId="{5A3E8E05-E278-4D71-8DD9-57BEDEDEE1C2}" sibTransId="{C66FDA4B-64E1-44DA-9A46-DF63F8E6F553}"/>
    <dgm:cxn modelId="{ABB496C6-5039-4B14-AF01-2EC50959D62C}" srcId="{FF15A7AA-4E55-4570-A9CA-E763362AAFF7}" destId="{5BCA82DE-2042-4E41-94F3-B406BD4FAB59}" srcOrd="0" destOrd="0" parTransId="{57E662A4-3130-4323-AFA6-970A3D46D93C}" sibTransId="{2322EB1C-E090-4F0D-AD56-D5EB1BA2B9F8}"/>
    <dgm:cxn modelId="{2B6B6DCD-0AE2-474D-8F25-C7C26AE4B7BE}" srcId="{D1AF9194-F027-4B55-BACA-7CC6B8806108}" destId="{E3D7959F-1542-4A59-ABF4-F5F331AF268B}" srcOrd="0" destOrd="0" parTransId="{67C01D1D-9EB0-46F9-A2D8-C1368FCB66C1}" sibTransId="{884D5BAA-5682-4043-947E-0D3C95A6EBD0}"/>
    <dgm:cxn modelId="{551A10D9-ED56-4BA7-8857-C1ADF6C5E48F}" type="presOf" srcId="{AF3841FB-57CF-44C1-9189-0A3E2A5A5605}" destId="{82A6560E-DB57-4B0E-B7C2-CD8ECFA0AB72}" srcOrd="0" destOrd="0" presId="urn:microsoft.com/office/officeart/2005/8/layout/vList5"/>
    <dgm:cxn modelId="{5C17FEE3-EA7F-4EF8-A740-7D1143B73D67}" type="presOf" srcId="{E3D7959F-1542-4A59-ABF4-F5F331AF268B}" destId="{04EC23B8-5C47-4B4F-B29B-D8019901039E}" srcOrd="0" destOrd="0" presId="urn:microsoft.com/office/officeart/2005/8/layout/vList5"/>
    <dgm:cxn modelId="{ACFDF1E4-7BA7-46EB-9E6E-C8184BD1D301}" type="presOf" srcId="{6D066D31-F5A0-4953-8A07-AD8A181A065E}" destId="{338FF749-13FC-4A29-81FE-2A786C11449E}" srcOrd="0" destOrd="0" presId="urn:microsoft.com/office/officeart/2005/8/layout/vList5"/>
    <dgm:cxn modelId="{69CA64FB-8533-4FD0-B672-C2B2BF55BCB7}" srcId="{6D066D31-F5A0-4953-8A07-AD8A181A065E}" destId="{D1AF9194-F027-4B55-BACA-7CC6B8806108}" srcOrd="3" destOrd="0" parTransId="{BBFC64DA-7366-4FCE-A805-EC7355AEA289}" sibTransId="{8CBB03F8-FDCE-4540-9567-F3E2892541FF}"/>
    <dgm:cxn modelId="{0F7AA928-2C74-4DF0-9B97-AFF64443A18A}" type="presParOf" srcId="{338FF749-13FC-4A29-81FE-2A786C11449E}" destId="{5F25D2B5-1072-4046-B943-4EFE418BDDC6}" srcOrd="0" destOrd="0" presId="urn:microsoft.com/office/officeart/2005/8/layout/vList5"/>
    <dgm:cxn modelId="{F550457B-25C8-43D5-ACC8-C9DF5828B7A2}" type="presParOf" srcId="{5F25D2B5-1072-4046-B943-4EFE418BDDC6}" destId="{C2686E1A-3A68-4ECC-BE56-B6FF852F2133}" srcOrd="0" destOrd="0" presId="urn:microsoft.com/office/officeart/2005/8/layout/vList5"/>
    <dgm:cxn modelId="{F6DD49B3-A8F2-4C27-8CA4-5B4792AE39C7}" type="presParOf" srcId="{5F25D2B5-1072-4046-B943-4EFE418BDDC6}" destId="{82A6560E-DB57-4B0E-B7C2-CD8ECFA0AB72}" srcOrd="1" destOrd="0" presId="urn:microsoft.com/office/officeart/2005/8/layout/vList5"/>
    <dgm:cxn modelId="{EBDE7BB2-1A18-4C17-9CA6-C1BDE8397D28}" type="presParOf" srcId="{338FF749-13FC-4A29-81FE-2A786C11449E}" destId="{3CCF5BA2-ECFA-4D7C-8D71-5E54FB4A59A6}" srcOrd="1" destOrd="0" presId="urn:microsoft.com/office/officeart/2005/8/layout/vList5"/>
    <dgm:cxn modelId="{5B863D48-F085-4011-B318-D76B786290F7}" type="presParOf" srcId="{338FF749-13FC-4A29-81FE-2A786C11449E}" destId="{958062CE-AA57-4A22-A6C3-FA78A3F86430}" srcOrd="2" destOrd="0" presId="urn:microsoft.com/office/officeart/2005/8/layout/vList5"/>
    <dgm:cxn modelId="{A1FCE328-45C4-4B72-A3D1-45978D6AF178}" type="presParOf" srcId="{958062CE-AA57-4A22-A6C3-FA78A3F86430}" destId="{926FD885-517B-43DC-BDC3-331467D44E3C}" srcOrd="0" destOrd="0" presId="urn:microsoft.com/office/officeart/2005/8/layout/vList5"/>
    <dgm:cxn modelId="{3DBD7ED6-4982-4A1C-A16D-091965EF5789}" type="presParOf" srcId="{958062CE-AA57-4A22-A6C3-FA78A3F86430}" destId="{1682123B-80FF-43AB-AA06-0FD387C68D5B}" srcOrd="1" destOrd="0" presId="urn:microsoft.com/office/officeart/2005/8/layout/vList5"/>
    <dgm:cxn modelId="{45E58D79-39B9-45A6-AC39-BBAA57212BAD}" type="presParOf" srcId="{338FF749-13FC-4A29-81FE-2A786C11449E}" destId="{84AB4419-8497-4179-AAF1-029C08ED6325}" srcOrd="3" destOrd="0" presId="urn:microsoft.com/office/officeart/2005/8/layout/vList5"/>
    <dgm:cxn modelId="{97929D37-72FC-411F-94E2-C28ECB57701D}" type="presParOf" srcId="{338FF749-13FC-4A29-81FE-2A786C11449E}" destId="{19835FA0-6FC2-46DA-A2A0-86D0828CA8DB}" srcOrd="4" destOrd="0" presId="urn:microsoft.com/office/officeart/2005/8/layout/vList5"/>
    <dgm:cxn modelId="{E1CB2455-3906-4DF2-8D18-5FF47EC515C7}" type="presParOf" srcId="{19835FA0-6FC2-46DA-A2A0-86D0828CA8DB}" destId="{49339CC0-DF84-4283-BAAB-0B4F5E8C80DA}" srcOrd="0" destOrd="0" presId="urn:microsoft.com/office/officeart/2005/8/layout/vList5"/>
    <dgm:cxn modelId="{BE6AFB51-9D60-4A86-A296-86C0B3785CC2}" type="presParOf" srcId="{19835FA0-6FC2-46DA-A2A0-86D0828CA8DB}" destId="{E49D5826-28D7-4C9C-8038-58A98C640CDC}" srcOrd="1" destOrd="0" presId="urn:microsoft.com/office/officeart/2005/8/layout/vList5"/>
    <dgm:cxn modelId="{7BDE20FE-E0F8-47AC-8EF7-FBD7F22BD339}" type="presParOf" srcId="{338FF749-13FC-4A29-81FE-2A786C11449E}" destId="{7251139D-23E8-47B9-9DAA-5D96670273B0}" srcOrd="5" destOrd="0" presId="urn:microsoft.com/office/officeart/2005/8/layout/vList5"/>
    <dgm:cxn modelId="{0D1ABD94-E5D7-443B-A4B1-66A55A3404F5}" type="presParOf" srcId="{338FF749-13FC-4A29-81FE-2A786C11449E}" destId="{81948B10-E728-4D77-BCE3-9FEE4E07E356}" srcOrd="6" destOrd="0" presId="urn:microsoft.com/office/officeart/2005/8/layout/vList5"/>
    <dgm:cxn modelId="{DFB6F577-936C-442E-8B5C-CB6C89CDD192}" type="presParOf" srcId="{81948B10-E728-4D77-BCE3-9FEE4E07E356}" destId="{B70DD3E6-4D2E-4C61-AAF3-025D0EDC1189}" srcOrd="0" destOrd="0" presId="urn:microsoft.com/office/officeart/2005/8/layout/vList5"/>
    <dgm:cxn modelId="{0C3306A7-62F1-4B38-9D3F-73B99F7C0F36}" type="presParOf" srcId="{81948B10-E728-4D77-BCE3-9FEE4E07E356}" destId="{04EC23B8-5C47-4B4F-B29B-D801990103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6560E-DB57-4B0E-B7C2-CD8ECFA0AB72}">
      <dsp:nvSpPr>
        <dsp:cNvPr id="0" name=""/>
        <dsp:cNvSpPr/>
      </dsp:nvSpPr>
      <dsp:spPr>
        <a:xfrm rot="5400000">
          <a:off x="6409906" y="-2760508"/>
          <a:ext cx="652346" cy="63398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Follow directions and be aware of surroundings</a:t>
          </a:r>
        </a:p>
      </dsp:txBody>
      <dsp:txXfrm rot="-5400000">
        <a:off x="3566160" y="115083"/>
        <a:ext cx="6307995" cy="588656"/>
      </dsp:txXfrm>
    </dsp:sp>
    <dsp:sp modelId="{C2686E1A-3A68-4ECC-BE56-B6FF852F2133}">
      <dsp:nvSpPr>
        <dsp:cNvPr id="0" name=""/>
        <dsp:cNvSpPr/>
      </dsp:nvSpPr>
      <dsp:spPr>
        <a:xfrm>
          <a:off x="0" y="1695"/>
          <a:ext cx="3566160" cy="815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u="none" strike="noStrike" kern="1200" cap="none" baseline="0" noProof="0" dirty="0">
              <a:latin typeface="Century Gothic"/>
            </a:rPr>
            <a:t>Safe</a:t>
          </a:r>
        </a:p>
      </dsp:txBody>
      <dsp:txXfrm>
        <a:off x="39806" y="41501"/>
        <a:ext cx="3486548" cy="735820"/>
      </dsp:txXfrm>
    </dsp:sp>
    <dsp:sp modelId="{1682123B-80FF-43AB-AA06-0FD387C68D5B}">
      <dsp:nvSpPr>
        <dsp:cNvPr id="0" name=""/>
        <dsp:cNvSpPr/>
      </dsp:nvSpPr>
      <dsp:spPr>
        <a:xfrm rot="5400000">
          <a:off x="6409906" y="-1904304"/>
          <a:ext cx="652346" cy="63398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Secure items and use lockers rooms as they are intended for</a:t>
          </a:r>
        </a:p>
      </dsp:txBody>
      <dsp:txXfrm rot="-5400000">
        <a:off x="3566160" y="971287"/>
        <a:ext cx="6307995" cy="588656"/>
      </dsp:txXfrm>
    </dsp:sp>
    <dsp:sp modelId="{926FD885-517B-43DC-BDC3-331467D44E3C}">
      <dsp:nvSpPr>
        <dsp:cNvPr id="0" name=""/>
        <dsp:cNvSpPr/>
      </dsp:nvSpPr>
      <dsp:spPr>
        <a:xfrm>
          <a:off x="0" y="857899"/>
          <a:ext cx="3566160" cy="815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entury Gothic" panose="020B0502020202020204"/>
            </a:rPr>
            <a:t>Responsible</a:t>
          </a:r>
          <a:endParaRPr lang="en-US" sz="4000" kern="1200" dirty="0"/>
        </a:p>
      </dsp:txBody>
      <dsp:txXfrm>
        <a:off x="39806" y="897705"/>
        <a:ext cx="3486548" cy="735820"/>
      </dsp:txXfrm>
    </dsp:sp>
    <dsp:sp modelId="{E49D5826-28D7-4C9C-8038-58A98C640CDC}">
      <dsp:nvSpPr>
        <dsp:cNvPr id="0" name=""/>
        <dsp:cNvSpPr/>
      </dsp:nvSpPr>
      <dsp:spPr>
        <a:xfrm rot="5400000">
          <a:off x="6409906" y="-1048099"/>
          <a:ext cx="652346" cy="63398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Respect ourselves, classmates, classwork, teachers and our community</a:t>
          </a:r>
        </a:p>
      </dsp:txBody>
      <dsp:txXfrm rot="-5400000">
        <a:off x="3566160" y="1827492"/>
        <a:ext cx="6307995" cy="588656"/>
      </dsp:txXfrm>
    </dsp:sp>
    <dsp:sp modelId="{49339CC0-DF84-4283-BAAB-0B4F5E8C80DA}">
      <dsp:nvSpPr>
        <dsp:cNvPr id="0" name=""/>
        <dsp:cNvSpPr/>
      </dsp:nvSpPr>
      <dsp:spPr>
        <a:xfrm>
          <a:off x="0" y="1714103"/>
          <a:ext cx="3566160" cy="815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Respectful</a:t>
          </a:r>
        </a:p>
      </dsp:txBody>
      <dsp:txXfrm>
        <a:off x="39806" y="1753909"/>
        <a:ext cx="3486548" cy="735820"/>
      </dsp:txXfrm>
    </dsp:sp>
    <dsp:sp modelId="{04EC23B8-5C47-4B4F-B29B-D8019901039E}">
      <dsp:nvSpPr>
        <dsp:cNvPr id="0" name=""/>
        <dsp:cNvSpPr/>
      </dsp:nvSpPr>
      <dsp:spPr>
        <a:xfrm rot="5400000">
          <a:off x="6409906" y="-191895"/>
          <a:ext cx="652346" cy="63398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Actively participate and engage in all we do </a:t>
          </a:r>
        </a:p>
      </dsp:txBody>
      <dsp:txXfrm rot="-5400000">
        <a:off x="3566160" y="2683696"/>
        <a:ext cx="6307995" cy="588656"/>
      </dsp:txXfrm>
    </dsp:sp>
    <dsp:sp modelId="{B70DD3E6-4D2E-4C61-AAF3-025D0EDC1189}">
      <dsp:nvSpPr>
        <dsp:cNvPr id="0" name=""/>
        <dsp:cNvSpPr/>
      </dsp:nvSpPr>
      <dsp:spPr>
        <a:xfrm>
          <a:off x="0" y="2570308"/>
          <a:ext cx="3566160" cy="815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Resilient</a:t>
          </a:r>
        </a:p>
      </dsp:txBody>
      <dsp:txXfrm>
        <a:off x="39806" y="2610114"/>
        <a:ext cx="3486548" cy="735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9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9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77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98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03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88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9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59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9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2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8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6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57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7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5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3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0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chino.k12.ca.us/domain/5826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 person standing on a basketball court&#10;&#10;Description automatically generated">
            <a:extLst>
              <a:ext uri="{FF2B5EF4-FFF2-40B4-BE49-F238E27FC236}">
                <a16:creationId xmlns:a16="http://schemas.microsoft.com/office/drawing/2014/main" id="{64D0260E-C5DF-40A2-9AEA-E4C77C5E7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9" b="1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4370" y="205317"/>
            <a:ext cx="7690902" cy="3140618"/>
          </a:xfrm>
        </p:spPr>
        <p:txBody>
          <a:bodyPr anchor="t">
            <a:normAutofit/>
          </a:bodyPr>
          <a:lstStyle/>
          <a:p>
            <a:pPr algn="r"/>
            <a:r>
              <a:rPr lang="en-US" sz="5100" dirty="0">
                <a:solidFill>
                  <a:schemeClr val="bg1"/>
                </a:solidFill>
                <a:latin typeface="Modern Love"/>
              </a:rPr>
              <a:t>Welcome to </a:t>
            </a:r>
            <a:br>
              <a:rPr lang="en-US" sz="5100" dirty="0">
                <a:solidFill>
                  <a:schemeClr val="bg1"/>
                </a:solidFill>
                <a:latin typeface="Modern Love"/>
              </a:rPr>
            </a:br>
            <a:r>
              <a:rPr lang="en-US" sz="5100" dirty="0">
                <a:solidFill>
                  <a:schemeClr val="bg1"/>
                </a:solidFill>
                <a:latin typeface="Modern Love"/>
              </a:rPr>
              <a:t>Chino High School</a:t>
            </a:r>
            <a:br>
              <a:rPr lang="en-US" sz="5100" dirty="0">
                <a:solidFill>
                  <a:schemeClr val="bg1"/>
                </a:solidFill>
                <a:latin typeface="Modern Love"/>
              </a:rPr>
            </a:br>
            <a:r>
              <a:rPr lang="en-US" sz="5100" dirty="0">
                <a:solidFill>
                  <a:schemeClr val="bg1"/>
                </a:solidFill>
                <a:latin typeface="Modern Love"/>
              </a:rPr>
              <a:t> Physical Education</a:t>
            </a:r>
            <a:endParaRPr lang="en-US" sz="5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0924A-6ED7-4778-94E9-B80F3842D1A5}"/>
              </a:ext>
            </a:extLst>
          </p:cNvPr>
          <p:cNvSpPr txBox="1"/>
          <p:nvPr/>
        </p:nvSpPr>
        <p:spPr>
          <a:xfrm>
            <a:off x="6276975" y="4686469"/>
            <a:ext cx="542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Thank you for coming… We will begin shortly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8500-CA52-4585-99E7-6C6E24CC4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0" y="3504524"/>
            <a:ext cx="11953875" cy="1468800"/>
          </a:xfrm>
        </p:spPr>
        <p:txBody>
          <a:bodyPr/>
          <a:lstStyle/>
          <a:p>
            <a:pPr algn="ctr"/>
            <a:r>
              <a:rPr lang="en-US" dirty="0"/>
              <a:t>https://www.chino.k12.ca.us/domain/5826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04B41-6EFA-4886-A6E4-26115EAD0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598" y="4973324"/>
            <a:ext cx="8686801" cy="860400"/>
          </a:xfrm>
        </p:spPr>
        <p:txBody>
          <a:bodyPr/>
          <a:lstStyle/>
          <a:p>
            <a:pPr algn="ctr"/>
            <a:r>
              <a:rPr lang="en-US" dirty="0"/>
              <a:t> We are committed to your student’s success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DE4A73B-DF72-4981-9C97-DBD7CBA8DBBD}"/>
              </a:ext>
            </a:extLst>
          </p:cNvPr>
          <p:cNvPicPr/>
          <p:nvPr/>
        </p:nvPicPr>
        <p:blipFill rotWithShape="1">
          <a:blip r:embed="rId3"/>
          <a:srcRect t="4749"/>
          <a:stretch/>
        </p:blipFill>
        <p:spPr bwMode="auto">
          <a:xfrm>
            <a:off x="2785382" y="266246"/>
            <a:ext cx="6621236" cy="3783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768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BCF63-8662-4ECD-A11B-A5358183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177" y="182175"/>
            <a:ext cx="6151244" cy="11880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Contact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Information</a:t>
            </a:r>
          </a:p>
        </p:txBody>
      </p:sp>
      <p:pic>
        <p:nvPicPr>
          <p:cNvPr id="15" name="Picture 15" descr="A close up of graphics&#10;&#10;Description automatically generated">
            <a:extLst>
              <a:ext uri="{FF2B5EF4-FFF2-40B4-BE49-F238E27FC236}">
                <a16:creationId xmlns:a16="http://schemas.microsoft.com/office/drawing/2014/main" id="{074FC5D4-8509-4569-8782-3C077D2924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813" r="22403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67524B-BD67-4311-9C17-1FA8D48FC207}"/>
              </a:ext>
            </a:extLst>
          </p:cNvPr>
          <p:cNvSpPr txBox="1"/>
          <p:nvPr/>
        </p:nvSpPr>
        <p:spPr>
          <a:xfrm>
            <a:off x="4849177" y="1481137"/>
            <a:ext cx="6838950" cy="3895725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400" b="1" dirty="0">
                <a:solidFill>
                  <a:srgbClr val="FFFFFF"/>
                </a:solidFill>
              </a:rPr>
              <a:t>Jim Baty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400" dirty="0">
                <a:solidFill>
                  <a:srgbClr val="FFFFFF"/>
                </a:solidFill>
              </a:rPr>
              <a:t>Jim_Baty@chino.k12.ca.us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sz="2400" b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400" b="1" dirty="0">
                <a:solidFill>
                  <a:srgbClr val="FFFFFF"/>
                </a:solidFill>
              </a:rPr>
              <a:t>Heather Inglima 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400" dirty="0">
                <a:solidFill>
                  <a:srgbClr val="FFFFFF"/>
                </a:solidFill>
              </a:rPr>
              <a:t>Heather_Inglima@chino.k12.ca.us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sz="2400" dirty="0">
              <a:solidFill>
                <a:srgbClr val="FFFFFF"/>
              </a:solidFill>
              <a:cs typeface="Calibri"/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400" b="1" dirty="0">
                <a:solidFill>
                  <a:srgbClr val="FFFFFF"/>
                </a:solidFill>
              </a:rPr>
              <a:t>Tom Inglima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400" dirty="0">
                <a:solidFill>
                  <a:srgbClr val="FFFFFF"/>
                </a:solidFill>
              </a:rPr>
              <a:t>Tom_Inglima@chino.k12.ca.us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sz="2400" b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400" b="1" dirty="0">
                <a:solidFill>
                  <a:srgbClr val="FFFFFF"/>
                </a:solidFill>
              </a:rPr>
              <a:t>Joseph LaRosa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400" dirty="0">
                <a:solidFill>
                  <a:srgbClr val="FFFFFF"/>
                </a:solidFill>
              </a:rPr>
              <a:t>Joseph_LaRosa@chino.k12.ca.us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b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93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E4EC87F-857A-4667-9E6C-4BB5D5490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871538"/>
            <a:ext cx="3588543" cy="2019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84210F-AFC4-41CB-B63E-0840C73376BD}"/>
              </a:ext>
            </a:extLst>
          </p:cNvPr>
          <p:cNvSpPr txBox="1"/>
          <p:nvPr/>
        </p:nvSpPr>
        <p:spPr>
          <a:xfrm>
            <a:off x="1521619" y="3224212"/>
            <a:ext cx="35766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Ink Free"/>
                <a:ea typeface="+mn-lt"/>
                <a:cs typeface="+mn-lt"/>
              </a:rPr>
              <a:t>@chinohigh_pe</a:t>
            </a:r>
            <a:endParaRPr lang="en-US" sz="3600" dirty="0">
              <a:latin typeface="Ink Free"/>
            </a:endParaRPr>
          </a:p>
        </p:txBody>
      </p:sp>
      <p:pic>
        <p:nvPicPr>
          <p:cNvPr id="7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4F2A711-23E5-4FAD-9CAD-FD7BF5C04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4033837"/>
            <a:ext cx="1564482" cy="1564482"/>
          </a:xfrm>
          <a:prstGeom prst="rect">
            <a:avLst/>
          </a:prstGeom>
        </p:spPr>
      </p:pic>
      <p:pic>
        <p:nvPicPr>
          <p:cNvPr id="8" name="Picture 4" descr="GJSD Announces New Communications Program - Greater Johnstown School  District, Johnstown, NY : Greater Johnstown School District, Johnstown, NY">
            <a:extLst>
              <a:ext uri="{FF2B5EF4-FFF2-40B4-BE49-F238E27FC236}">
                <a16:creationId xmlns:a16="http://schemas.microsoft.com/office/drawing/2014/main" id="{250BEC30-5B72-42B4-8C6D-CB49C2A63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27" y="2134758"/>
            <a:ext cx="2774487" cy="277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25C5B0-7A06-4E89-8231-403B0CD3A120}"/>
              </a:ext>
            </a:extLst>
          </p:cNvPr>
          <p:cNvSpPr txBox="1"/>
          <p:nvPr/>
        </p:nvSpPr>
        <p:spPr>
          <a:xfrm>
            <a:off x="6629400" y="871538"/>
            <a:ext cx="3588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PARENT SQUARE APP</a:t>
            </a:r>
          </a:p>
        </p:txBody>
      </p:sp>
    </p:spTree>
    <p:extLst>
      <p:ext uri="{BB962C8B-B14F-4D97-AF65-F5344CB8AC3E}">
        <p14:creationId xmlns:p14="http://schemas.microsoft.com/office/powerpoint/2010/main" val="241664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7D03-B5A8-4292-A8C9-4B0E67631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Classroom Expectations</a:t>
            </a:r>
            <a:b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5375F254-3A3A-4884-B66F-61471DFE3F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625447"/>
              </p:ext>
            </p:extLst>
          </p:nvPr>
        </p:nvGraphicFramePr>
        <p:xfrm>
          <a:off x="1141413" y="2286000"/>
          <a:ext cx="99060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575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3F659-E681-4B6B-A2C9-DC986489B6A8}"/>
              </a:ext>
            </a:extLst>
          </p:cNvPr>
          <p:cNvSpPr/>
          <p:nvPr/>
        </p:nvSpPr>
        <p:spPr>
          <a:xfrm>
            <a:off x="2331187" y="605135"/>
            <a:ext cx="7529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Chino High PE Clothes</a:t>
            </a:r>
          </a:p>
        </p:txBody>
      </p:sp>
      <p:pic>
        <p:nvPicPr>
          <p:cNvPr id="8" name="Picture 7" descr="A blue t-shirt with a logo on it&#10;&#10;Description automatically generated with medium confidence">
            <a:extLst>
              <a:ext uri="{FF2B5EF4-FFF2-40B4-BE49-F238E27FC236}">
                <a16:creationId xmlns:a16="http://schemas.microsoft.com/office/drawing/2014/main" id="{CAEEE387-CD39-4B95-B8FA-50CDCAB11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92" y="1471315"/>
            <a:ext cx="3083382" cy="4111176"/>
          </a:xfrm>
          <a:prstGeom prst="rect">
            <a:avLst/>
          </a:prstGeom>
        </p:spPr>
      </p:pic>
      <p:pic>
        <p:nvPicPr>
          <p:cNvPr id="10" name="Picture 9" descr="A blue t-shirt with a logo on it&#10;&#10;Description automatically generated with medium confidence">
            <a:extLst>
              <a:ext uri="{FF2B5EF4-FFF2-40B4-BE49-F238E27FC236}">
                <a16:creationId xmlns:a16="http://schemas.microsoft.com/office/drawing/2014/main" id="{0FF7E63D-7503-4DCF-A6EF-16CB45607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4" y="1471315"/>
            <a:ext cx="3083382" cy="4111176"/>
          </a:xfrm>
          <a:prstGeom prst="rect">
            <a:avLst/>
          </a:prstGeom>
        </p:spPr>
      </p:pic>
      <p:pic>
        <p:nvPicPr>
          <p:cNvPr id="1026" name="Picture 2" descr="$15 Dollar Price Icon. 15 USD Price Tag Royalty Free Cliparts, Vectors, And  Stock Illustration. Image 159104989.">
            <a:extLst>
              <a:ext uri="{FF2B5EF4-FFF2-40B4-BE49-F238E27FC236}">
                <a16:creationId xmlns:a16="http://schemas.microsoft.com/office/drawing/2014/main" id="{463BFE13-5F9E-48E5-ADC7-08ACE2FD7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3" t="3774" r="16816"/>
          <a:stretch/>
        </p:blipFill>
        <p:spPr bwMode="auto">
          <a:xfrm rot="20527620">
            <a:off x="4815388" y="4265205"/>
            <a:ext cx="2501590" cy="178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927F00-B7DC-4A6B-82E1-39B54C645954}"/>
              </a:ext>
            </a:extLst>
          </p:cNvPr>
          <p:cNvSpPr/>
          <p:nvPr/>
        </p:nvSpPr>
        <p:spPr>
          <a:xfrm>
            <a:off x="332758" y="4639520"/>
            <a:ext cx="37866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Shirts- $10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Shorts- $10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 descr="A picture containing clothing, sweater&#10;&#10;Description automatically generated">
            <a:extLst>
              <a:ext uri="{FF2B5EF4-FFF2-40B4-BE49-F238E27FC236}">
                <a16:creationId xmlns:a16="http://schemas.microsoft.com/office/drawing/2014/main" id="{B58808C8-282A-45CD-82D2-2FC87E2CD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40" y="1471314"/>
            <a:ext cx="3083383" cy="41111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76F816-4DC4-4C32-96CE-AF7A24CAE9FF}"/>
              </a:ext>
            </a:extLst>
          </p:cNvPr>
          <p:cNvSpPr/>
          <p:nvPr/>
        </p:nvSpPr>
        <p:spPr>
          <a:xfrm>
            <a:off x="7269774" y="4639520"/>
            <a:ext cx="528381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Sweatshirts-$25</a:t>
            </a:r>
          </a:p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Sweats-$20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894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DED0BE-B926-4DD2-862A-2A523AB65429}"/>
              </a:ext>
            </a:extLst>
          </p:cNvPr>
          <p:cNvSpPr/>
          <p:nvPr/>
        </p:nvSpPr>
        <p:spPr>
          <a:xfrm>
            <a:off x="1852690" y="576560"/>
            <a:ext cx="8486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Daily Participation Credit</a:t>
            </a:r>
          </a:p>
        </p:txBody>
      </p:sp>
      <p:pic>
        <p:nvPicPr>
          <p:cNvPr id="2050" name="Picture 2" descr="Simple As That DIY Craft Show | Nex-Tech Local One (Beta Version: 9.8.0.0)">
            <a:extLst>
              <a:ext uri="{FF2B5EF4-FFF2-40B4-BE49-F238E27FC236}">
                <a16:creationId xmlns:a16="http://schemas.microsoft.com/office/drawing/2014/main" id="{E48D304E-1A8B-45CC-8310-B6467B6A4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771">
            <a:off x="6864255" y="3661245"/>
            <a:ext cx="4018498" cy="241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C94358-16D1-4F9A-AE7C-1783EFF6A94F}"/>
              </a:ext>
            </a:extLst>
          </p:cNvPr>
          <p:cNvSpPr txBox="1"/>
          <p:nvPr/>
        </p:nvSpPr>
        <p:spPr>
          <a:xfrm>
            <a:off x="2860221" y="2008823"/>
            <a:ext cx="6281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Come to class 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Dressed out properly, head to toe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Actively participates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Positive Attitude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Great Effort</a:t>
            </a:r>
          </a:p>
        </p:txBody>
      </p:sp>
    </p:spTree>
    <p:extLst>
      <p:ext uri="{BB962C8B-B14F-4D97-AF65-F5344CB8AC3E}">
        <p14:creationId xmlns:p14="http://schemas.microsoft.com/office/powerpoint/2010/main" val="196522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on running on road">
            <a:extLst>
              <a:ext uri="{FF2B5EF4-FFF2-40B4-BE49-F238E27FC236}">
                <a16:creationId xmlns:a16="http://schemas.microsoft.com/office/drawing/2014/main" id="{94D321F5-64C6-4725-9021-74327ED8CC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4" y="3104986"/>
            <a:ext cx="4589449" cy="3058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275A5A-0CFF-4C65-9003-122E5364B9E5}"/>
              </a:ext>
            </a:extLst>
          </p:cNvPr>
          <p:cNvSpPr txBox="1"/>
          <p:nvPr/>
        </p:nvSpPr>
        <p:spPr>
          <a:xfrm>
            <a:off x="817563" y="1366157"/>
            <a:ext cx="4856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stellar" panose="020A0402060406010301" pitchFamily="18" charset="0"/>
              </a:rPr>
              <a:t>Mondays- Bootcamp</a:t>
            </a:r>
          </a:p>
          <a:p>
            <a:pPr algn="ctr"/>
            <a:r>
              <a:rPr lang="en-US" dirty="0">
                <a:latin typeface="Castellar" panose="020A0402060406010301" pitchFamily="18" charset="0"/>
              </a:rPr>
              <a:t>Tuesday- Activity</a:t>
            </a:r>
          </a:p>
          <a:p>
            <a:pPr algn="ctr"/>
            <a:r>
              <a:rPr lang="en-US" dirty="0">
                <a:latin typeface="Castellar" panose="020A0402060406010301" pitchFamily="18" charset="0"/>
              </a:rPr>
              <a:t>Wednesday-Cardio Day</a:t>
            </a:r>
          </a:p>
          <a:p>
            <a:pPr algn="ctr"/>
            <a:r>
              <a:rPr lang="en-US" dirty="0">
                <a:latin typeface="Castellar" panose="020A0402060406010301" pitchFamily="18" charset="0"/>
              </a:rPr>
              <a:t>Thursday- Activity</a:t>
            </a:r>
          </a:p>
          <a:p>
            <a:pPr algn="ctr"/>
            <a:r>
              <a:rPr lang="en-US" dirty="0">
                <a:latin typeface="Castellar" panose="020A0402060406010301" pitchFamily="18" charset="0"/>
              </a:rPr>
              <a:t>Friday- Activity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52D643-72FA-45E5-A196-FF21BD8AC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531987"/>
              </p:ext>
            </p:extLst>
          </p:nvPr>
        </p:nvGraphicFramePr>
        <p:xfrm>
          <a:off x="6565019" y="837770"/>
          <a:ext cx="4935537" cy="401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0358">
                  <a:extLst>
                    <a:ext uri="{9D8B030D-6E8A-4147-A177-3AD203B41FA5}">
                      <a16:colId xmlns:a16="http://schemas.microsoft.com/office/drawing/2014/main" val="1551639941"/>
                    </a:ext>
                  </a:extLst>
                </a:gridCol>
                <a:gridCol w="1645179">
                  <a:extLst>
                    <a:ext uri="{9D8B030D-6E8A-4147-A177-3AD203B41FA5}">
                      <a16:colId xmlns:a16="http://schemas.microsoft.com/office/drawing/2014/main" val="101359926"/>
                    </a:ext>
                  </a:extLst>
                </a:gridCol>
              </a:tblGrid>
              <a:tr h="11095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1/2 Mile Times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Points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63280319"/>
                  </a:ext>
                </a:extLst>
              </a:tr>
              <a:tr h="746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0:00-7:30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34164791"/>
                  </a:ext>
                </a:extLst>
              </a:tr>
              <a:tr h="746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7:31-20:00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01043978"/>
                  </a:ext>
                </a:extLst>
              </a:tr>
              <a:tr h="789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20:01 &lt;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47484648"/>
                  </a:ext>
                </a:extLst>
              </a:tr>
              <a:tr h="61878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Laps 3 and 4 must complete within 20:00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9015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47F3094-ABE6-4A73-BF1F-489095A20ADE}"/>
              </a:ext>
            </a:extLst>
          </p:cNvPr>
          <p:cNvSpPr txBox="1"/>
          <p:nvPr/>
        </p:nvSpPr>
        <p:spPr>
          <a:xfrm>
            <a:off x="817564" y="605044"/>
            <a:ext cx="4756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doni MT Condensed" panose="02070606080606020203" pitchFamily="18" charset="0"/>
                <a:cs typeface="Aldhabi" panose="020B0604020202020204" pitchFamily="2" charset="-78"/>
              </a:rPr>
              <a:t>Typical Week in PE: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E2791B-019F-443F-B3FD-0997C1FFF78D}"/>
              </a:ext>
            </a:extLst>
          </p:cNvPr>
          <p:cNvSpPr txBox="1"/>
          <p:nvPr/>
        </p:nvSpPr>
        <p:spPr>
          <a:xfrm>
            <a:off x="6819899" y="5307177"/>
            <a:ext cx="4410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doni MT Condensed" panose="02070606080606020203" pitchFamily="18" charset="0"/>
                <a:cs typeface="Aldhabi" panose="020B0604020202020204" pitchFamily="2" charset="-78"/>
              </a:rPr>
              <a:t>10 pts Mile Scale</a:t>
            </a:r>
          </a:p>
        </p:txBody>
      </p:sp>
    </p:spTree>
    <p:extLst>
      <p:ext uri="{BB962C8B-B14F-4D97-AF65-F5344CB8AC3E}">
        <p14:creationId xmlns:p14="http://schemas.microsoft.com/office/powerpoint/2010/main" val="414453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wimming Pools in Wichita and Surrounding Areas Summer 2021">
            <a:extLst>
              <a:ext uri="{FF2B5EF4-FFF2-40B4-BE49-F238E27FC236}">
                <a16:creationId xmlns:a16="http://schemas.microsoft.com/office/drawing/2014/main" id="{744B6243-31A7-4A80-A616-0BDD0BFBA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30" y="870857"/>
            <a:ext cx="5231739" cy="283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AB4FB3-6B66-4A05-986E-A0D3D5D86C51}"/>
              </a:ext>
            </a:extLst>
          </p:cNvPr>
          <p:cNvSpPr txBox="1"/>
          <p:nvPr/>
        </p:nvSpPr>
        <p:spPr>
          <a:xfrm>
            <a:off x="1919287" y="3963761"/>
            <a:ext cx="8353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Yes, we do a swim unit!</a:t>
            </a:r>
          </a:p>
          <a:p>
            <a:pPr algn="ctr"/>
            <a:r>
              <a:rPr lang="en-US" sz="2800" dirty="0"/>
              <a:t>It is part of the California State PE Standards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BUT.. It is more fun than work and they may possibly learn a useful skill. </a:t>
            </a:r>
          </a:p>
        </p:txBody>
      </p:sp>
    </p:spTree>
    <p:extLst>
      <p:ext uri="{BB962C8B-B14F-4D97-AF65-F5344CB8AC3E}">
        <p14:creationId xmlns:p14="http://schemas.microsoft.com/office/powerpoint/2010/main" val="297342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EEEF4-A648-4835-8DC2-24C06C5F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1012" y="5295900"/>
            <a:ext cx="8676222" cy="6821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/>
              <a:t>EXCEPT on Cardio Days</a:t>
            </a:r>
          </a:p>
        </p:txBody>
      </p:sp>
      <p:sp>
        <p:nvSpPr>
          <p:cNvPr id="73" name="Rounded Rectangle 7">
            <a:extLst>
              <a:ext uri="{FF2B5EF4-FFF2-40B4-BE49-F238E27FC236}">
                <a16:creationId xmlns:a16="http://schemas.microsoft.com/office/drawing/2014/main" id="{54BCF2CA-993B-4975-AECC-5C6A8AD7B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0307" y="824487"/>
            <a:ext cx="7811386" cy="2983054"/>
          </a:xfrm>
          <a:prstGeom prst="roundRect">
            <a:avLst>
              <a:gd name="adj" fmla="val 5238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lease Text. Only One Single Word. Printable Graphic Tee. Design For Print.  Vector. Monoline Calligraphy Style. Stock Vector - Illustration of single,  black: 115809095">
            <a:extLst>
              <a:ext uri="{FF2B5EF4-FFF2-40B4-BE49-F238E27FC236}">
                <a16:creationId xmlns:a16="http://schemas.microsoft.com/office/drawing/2014/main" id="{21275DEB-850B-4387-8C2B-C004CD525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" r="-2" b="7200"/>
          <a:stretch/>
        </p:blipFill>
        <p:spPr bwMode="auto">
          <a:xfrm>
            <a:off x="2356104" y="990134"/>
            <a:ext cx="3657600" cy="2651760"/>
          </a:xfrm>
          <a:custGeom>
            <a:avLst/>
            <a:gdLst/>
            <a:ahLst/>
            <a:cxnLst/>
            <a:rect l="l" t="t" r="r" b="b"/>
            <a:pathLst>
              <a:path w="3657600" h="2651760">
                <a:moveTo>
                  <a:pt x="100793" y="0"/>
                </a:moveTo>
                <a:lnTo>
                  <a:pt x="3657600" y="0"/>
                </a:lnTo>
                <a:lnTo>
                  <a:pt x="3657600" y="2651760"/>
                </a:lnTo>
                <a:lnTo>
                  <a:pt x="100793" y="2651760"/>
                </a:lnTo>
                <a:cubicBezTo>
                  <a:pt x="45127" y="2651760"/>
                  <a:pt x="0" y="2606633"/>
                  <a:pt x="0" y="2550967"/>
                </a:cubicBezTo>
                <a:lnTo>
                  <a:pt x="0" y="100793"/>
                </a:lnTo>
                <a:cubicBezTo>
                  <a:pt x="0" y="45127"/>
                  <a:pt x="45127" y="0"/>
                  <a:pt x="100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tice Cell Phones And Electronic Devices Not Permitted Beyond This Point |  Idesco Safety">
            <a:extLst>
              <a:ext uri="{FF2B5EF4-FFF2-40B4-BE49-F238E27FC236}">
                <a16:creationId xmlns:a16="http://schemas.microsoft.com/office/drawing/2014/main" id="{77791F5E-A2CC-4376-B080-F83773B5E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" b="5009"/>
          <a:stretch/>
        </p:blipFill>
        <p:spPr bwMode="auto">
          <a:xfrm>
            <a:off x="6172624" y="990134"/>
            <a:ext cx="3656395" cy="2651760"/>
          </a:xfrm>
          <a:custGeom>
            <a:avLst/>
            <a:gdLst/>
            <a:ahLst/>
            <a:cxnLst/>
            <a:rect l="l" t="t" r="r" b="b"/>
            <a:pathLst>
              <a:path w="3656395" h="2651760">
                <a:moveTo>
                  <a:pt x="0" y="0"/>
                </a:moveTo>
                <a:lnTo>
                  <a:pt x="3555602" y="0"/>
                </a:lnTo>
                <a:cubicBezTo>
                  <a:pt x="3611268" y="0"/>
                  <a:pt x="3656395" y="45127"/>
                  <a:pt x="3656395" y="100793"/>
                </a:cubicBezTo>
                <a:lnTo>
                  <a:pt x="3656395" y="2550967"/>
                </a:lnTo>
                <a:cubicBezTo>
                  <a:pt x="3656395" y="2606633"/>
                  <a:pt x="3611268" y="2651760"/>
                  <a:pt x="3555602" y="2651760"/>
                </a:cubicBezTo>
                <a:lnTo>
                  <a:pt x="0" y="26517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50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</TotalTime>
  <Words>262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Bodoni MT Condensed</vt:lpstr>
      <vt:lpstr>Britannic Bold</vt:lpstr>
      <vt:lpstr>Calibri</vt:lpstr>
      <vt:lpstr>Castellar</vt:lpstr>
      <vt:lpstr>Century Gothic</vt:lpstr>
      <vt:lpstr>Ink Free</vt:lpstr>
      <vt:lpstr>Modern Love</vt:lpstr>
      <vt:lpstr>Mesh</vt:lpstr>
      <vt:lpstr>Welcome to  Chino High School  Physical Education</vt:lpstr>
      <vt:lpstr>Contact  Information</vt:lpstr>
      <vt:lpstr>PowerPoint Presentation</vt:lpstr>
      <vt:lpstr>Classroom Expectations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https://www.chino.k12.ca.us/domain/5826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Inglima, Heather</cp:lastModifiedBy>
  <cp:revision>261</cp:revision>
  <dcterms:created xsi:type="dcterms:W3CDTF">2020-09-01T18:32:24Z</dcterms:created>
  <dcterms:modified xsi:type="dcterms:W3CDTF">2021-09-02T00:20:29Z</dcterms:modified>
</cp:coreProperties>
</file>